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B4400-A27D-473A-97F8-0402E01088F9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E3FEE-41DC-482E-9294-4854CAAFAD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600C9-6E15-4FC3-8200-3A5512AA6FFF}" type="datetimeFigureOut">
              <a:rPr lang="zh-CN" altLang="en-US" smtClean="0"/>
              <a:pPr/>
              <a:t>2016/10/10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19261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Question</a:t>
            </a:r>
          </a:p>
          <a:p>
            <a:pPr>
              <a:buNone/>
            </a:pPr>
            <a:r>
              <a:rPr lang="en-US" altLang="zh-CN" dirty="0" smtClean="0"/>
              <a:t>	what to protect?</a:t>
            </a:r>
          </a:p>
          <a:p>
            <a:pPr>
              <a:buNone/>
            </a:pPr>
            <a:endParaRPr lang="en-US" altLang="zh-CN" sz="1400" dirty="0" smtClean="0"/>
          </a:p>
          <a:p>
            <a:pPr>
              <a:buAutoNum type="arabicPeriod"/>
            </a:pPr>
            <a:r>
              <a:rPr lang="en-US" altLang="zh-CN" sz="1400" dirty="0" smtClean="0"/>
              <a:t>According to the algorithm of building resource graph, if user choose one of nodes</a:t>
            </a:r>
          </a:p>
          <a:p>
            <a:pPr>
              <a:buNone/>
            </a:pPr>
            <a:r>
              <a:rPr lang="en-US" altLang="zh-CN" sz="1400" dirty="0" smtClean="0"/>
              <a:t>in the resource tree to protect, then all the children resources belongs to it will be</a:t>
            </a:r>
          </a:p>
          <a:p>
            <a:pPr>
              <a:buNone/>
            </a:pPr>
            <a:r>
              <a:rPr lang="en-US" altLang="zh-CN" sz="1400" dirty="0" smtClean="0"/>
              <a:t>protected whatever user choose them or not.  For example, whatever user just</a:t>
            </a:r>
          </a:p>
          <a:p>
            <a:pPr>
              <a:buNone/>
            </a:pPr>
            <a:r>
              <a:rPr lang="en-US" altLang="zh-CN" sz="1400" dirty="0" smtClean="0"/>
              <a:t>choose ‘A’,  ‘A B’, or ‘A B C’ etc, then ‘A B C D E F G’ will be protected, but user does</a:t>
            </a:r>
          </a:p>
          <a:p>
            <a:pPr>
              <a:buNone/>
            </a:pPr>
            <a:r>
              <a:rPr lang="en-US" altLang="zh-CN" sz="1400" dirty="0" smtClean="0"/>
              <a:t>not choose ‘D E F G’ to protect.</a:t>
            </a:r>
          </a:p>
          <a:p>
            <a:pPr>
              <a:buNone/>
            </a:pPr>
            <a:endParaRPr lang="en-US" altLang="zh-CN" sz="1400" dirty="0" smtClean="0"/>
          </a:p>
          <a:p>
            <a:pPr>
              <a:buAutoNum type="arabicPeriod" startAt="2"/>
            </a:pPr>
            <a:r>
              <a:rPr lang="en-US" altLang="zh-CN" sz="1400" dirty="0" smtClean="0"/>
              <a:t>If user choose ‘B’ or ‘B C’,  only ‘B C D F G’ will be protected. </a:t>
            </a:r>
          </a:p>
          <a:p>
            <a:pPr>
              <a:buNone/>
            </a:pPr>
            <a:r>
              <a:rPr lang="en-US" altLang="zh-CN" sz="1400" dirty="0" smtClean="0"/>
              <a:t>Because ‘B’ belongs to ‘A’.  the protect data may be invalid in some cases</a:t>
            </a:r>
          </a:p>
          <a:p>
            <a:pPr>
              <a:buNone/>
            </a:pPr>
            <a:r>
              <a:rPr lang="en-US" altLang="zh-CN" sz="1400" dirty="0" smtClean="0"/>
              <a:t>if not protecting ‘A’ together. 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7092280" y="2027981"/>
            <a:ext cx="504056" cy="504056"/>
            <a:chOff x="827584" y="4941168"/>
            <a:chExt cx="504056" cy="504056"/>
          </a:xfrm>
        </p:grpSpPr>
        <p:sp>
          <p:nvSpPr>
            <p:cNvPr id="5" name="圆角矩形 4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64424" y="5013176"/>
              <a:ext cx="432048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solidFill>
                    <a:srgbClr val="00B050"/>
                  </a:solidFill>
                </a:rPr>
                <a:t>A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6660232" y="2820069"/>
            <a:ext cx="504056" cy="504056"/>
            <a:chOff x="827584" y="4941168"/>
            <a:chExt cx="504056" cy="504056"/>
          </a:xfrm>
        </p:grpSpPr>
        <p:sp>
          <p:nvSpPr>
            <p:cNvPr id="8" name="圆角矩形 7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solidFill>
                    <a:srgbClr val="00B050"/>
                  </a:solidFill>
                </a:rPr>
                <a:t>B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6228184" y="3684165"/>
            <a:ext cx="504056" cy="504056"/>
            <a:chOff x="827584" y="4941168"/>
            <a:chExt cx="504056" cy="504056"/>
          </a:xfrm>
          <a:solidFill>
            <a:schemeClr val="bg1"/>
          </a:solidFill>
        </p:grpSpPr>
        <p:sp>
          <p:nvSpPr>
            <p:cNvPr id="11" name="圆角矩形 10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C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13" name="直接箭头连接符 12"/>
          <p:cNvCxnSpPr>
            <a:stCxn id="5" idx="2"/>
            <a:endCxn id="8" idx="0"/>
          </p:cNvCxnSpPr>
          <p:nvPr/>
        </p:nvCxnSpPr>
        <p:spPr>
          <a:xfrm flipH="1">
            <a:off x="6912260" y="2532037"/>
            <a:ext cx="432048" cy="2880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8" idx="2"/>
            <a:endCxn id="11" idx="0"/>
          </p:cNvCxnSpPr>
          <p:nvPr/>
        </p:nvCxnSpPr>
        <p:spPr>
          <a:xfrm flipH="1">
            <a:off x="6480212" y="3324125"/>
            <a:ext cx="432048" cy="3600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组合 14"/>
          <p:cNvGrpSpPr/>
          <p:nvPr/>
        </p:nvGrpSpPr>
        <p:grpSpPr>
          <a:xfrm>
            <a:off x="5796136" y="4548261"/>
            <a:ext cx="504056" cy="504056"/>
            <a:chOff x="827584" y="4941168"/>
            <a:chExt cx="504056" cy="504056"/>
          </a:xfrm>
          <a:solidFill>
            <a:schemeClr val="bg1"/>
          </a:solidFill>
        </p:grpSpPr>
        <p:sp>
          <p:nvSpPr>
            <p:cNvPr id="16" name="圆角矩形 15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D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18" name="直接箭头连接符 17"/>
          <p:cNvCxnSpPr>
            <a:stCxn id="11" idx="2"/>
            <a:endCxn id="16" idx="0"/>
          </p:cNvCxnSpPr>
          <p:nvPr/>
        </p:nvCxnSpPr>
        <p:spPr>
          <a:xfrm flipH="1">
            <a:off x="6048164" y="4188221"/>
            <a:ext cx="432048" cy="3600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组合 18"/>
          <p:cNvGrpSpPr/>
          <p:nvPr/>
        </p:nvGrpSpPr>
        <p:grpSpPr>
          <a:xfrm>
            <a:off x="7596336" y="2820069"/>
            <a:ext cx="504056" cy="504056"/>
            <a:chOff x="827584" y="4941168"/>
            <a:chExt cx="504056" cy="504056"/>
          </a:xfrm>
        </p:grpSpPr>
        <p:sp>
          <p:nvSpPr>
            <p:cNvPr id="20" name="圆角矩形 19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E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7164288" y="3684165"/>
            <a:ext cx="504056" cy="504056"/>
            <a:chOff x="827584" y="4941168"/>
            <a:chExt cx="504056" cy="504056"/>
          </a:xfrm>
          <a:solidFill>
            <a:schemeClr val="bg1"/>
          </a:solidFill>
        </p:grpSpPr>
        <p:sp>
          <p:nvSpPr>
            <p:cNvPr id="23" name="圆角矩形 22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F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6732240" y="4548261"/>
            <a:ext cx="504056" cy="504056"/>
            <a:chOff x="827584" y="4941168"/>
            <a:chExt cx="504056" cy="504056"/>
          </a:xfrm>
          <a:solidFill>
            <a:schemeClr val="bg1"/>
          </a:solidFill>
        </p:grpSpPr>
        <p:sp>
          <p:nvSpPr>
            <p:cNvPr id="26" name="圆角矩形 25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G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28" name="直接箭头连接符 27"/>
          <p:cNvCxnSpPr>
            <a:stCxn id="5" idx="2"/>
            <a:endCxn id="20" idx="0"/>
          </p:cNvCxnSpPr>
          <p:nvPr/>
        </p:nvCxnSpPr>
        <p:spPr>
          <a:xfrm>
            <a:off x="7344308" y="2532037"/>
            <a:ext cx="504056" cy="2880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stCxn id="8" idx="2"/>
            <a:endCxn id="23" idx="0"/>
          </p:cNvCxnSpPr>
          <p:nvPr/>
        </p:nvCxnSpPr>
        <p:spPr>
          <a:xfrm>
            <a:off x="6912260" y="3324125"/>
            <a:ext cx="504056" cy="3600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11" idx="2"/>
            <a:endCxn id="26" idx="0"/>
          </p:cNvCxnSpPr>
          <p:nvPr/>
        </p:nvCxnSpPr>
        <p:spPr>
          <a:xfrm>
            <a:off x="6480212" y="4188221"/>
            <a:ext cx="504056" cy="3600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2347</TotalTime>
  <Words>15</Words>
  <Application>Microsoft Office PowerPoint</Application>
  <PresentationFormat>全屏显示(4:3)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chenzeng</dc:creator>
  <cp:lastModifiedBy>chenzeng</cp:lastModifiedBy>
  <cp:revision>142</cp:revision>
  <dcterms:created xsi:type="dcterms:W3CDTF">2016-09-28T03:30:49Z</dcterms:created>
  <dcterms:modified xsi:type="dcterms:W3CDTF">2016-10-11T01:05:22Z</dcterms:modified>
</cp:coreProperties>
</file>