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A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63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4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57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3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104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74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0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4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5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EEB6D-8E52-1742-B306-36A2F580ADC1}" type="datetimeFigureOut">
              <a:rPr lang="de-DE" smtClean="0"/>
              <a:t>11.12.14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BA129-70DE-6B43-B9C5-3245673F4B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2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ingebuchteter Richtungspfeil 3"/>
          <p:cNvSpPr/>
          <p:nvPr/>
        </p:nvSpPr>
        <p:spPr>
          <a:xfrm>
            <a:off x="1109835" y="2783559"/>
            <a:ext cx="1697344" cy="724081"/>
          </a:xfrm>
          <a:prstGeom prst="chevron">
            <a:avLst/>
          </a:prstGeom>
          <a:solidFill>
            <a:srgbClr val="FEDA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Eingebuchteter Richtungspfeil 4"/>
          <p:cNvSpPr/>
          <p:nvPr/>
        </p:nvSpPr>
        <p:spPr>
          <a:xfrm>
            <a:off x="1086095" y="3608540"/>
            <a:ext cx="1697344" cy="724081"/>
          </a:xfrm>
          <a:prstGeom prst="chevron">
            <a:avLst/>
          </a:prstGeom>
          <a:solidFill>
            <a:srgbClr val="FEDA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Eingebuchteter Richtungspfeil 5"/>
          <p:cNvSpPr/>
          <p:nvPr/>
        </p:nvSpPr>
        <p:spPr>
          <a:xfrm>
            <a:off x="2557909" y="2783559"/>
            <a:ext cx="1697344" cy="724081"/>
          </a:xfrm>
          <a:prstGeom prst="chevron">
            <a:avLst/>
          </a:prstGeom>
          <a:solidFill>
            <a:srgbClr val="FEDA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Eingebuchteter Richtungspfeil 6"/>
          <p:cNvSpPr/>
          <p:nvPr/>
        </p:nvSpPr>
        <p:spPr>
          <a:xfrm>
            <a:off x="4004083" y="2783559"/>
            <a:ext cx="1697344" cy="724081"/>
          </a:xfrm>
          <a:prstGeom prst="chevron">
            <a:avLst/>
          </a:prstGeom>
          <a:solidFill>
            <a:srgbClr val="FEDA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Eingebuchteter Richtungspfeil 7"/>
          <p:cNvSpPr/>
          <p:nvPr/>
        </p:nvSpPr>
        <p:spPr>
          <a:xfrm>
            <a:off x="5440287" y="2783559"/>
            <a:ext cx="1697344" cy="724081"/>
          </a:xfrm>
          <a:prstGeom prst="chevron">
            <a:avLst/>
          </a:prstGeom>
          <a:solidFill>
            <a:srgbClr val="FEDA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Eingebuchteter Richtungspfeil 8"/>
          <p:cNvSpPr/>
          <p:nvPr/>
        </p:nvSpPr>
        <p:spPr>
          <a:xfrm>
            <a:off x="6886464" y="2783559"/>
            <a:ext cx="1697344" cy="724081"/>
          </a:xfrm>
          <a:prstGeom prst="chevron">
            <a:avLst/>
          </a:prstGeom>
          <a:solidFill>
            <a:srgbClr val="FEDA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Eingebuchteter Richtungspfeil 9"/>
          <p:cNvSpPr/>
          <p:nvPr/>
        </p:nvSpPr>
        <p:spPr>
          <a:xfrm>
            <a:off x="5416547" y="3596670"/>
            <a:ext cx="1697344" cy="724081"/>
          </a:xfrm>
          <a:prstGeom prst="chevron">
            <a:avLst/>
          </a:prstGeom>
          <a:solidFill>
            <a:srgbClr val="FEDA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974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PowerPoint-Präsentation</vt:lpstr>
    </vt:vector>
  </TitlesOfParts>
  <Company>IAAS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Frank Leymann</dc:creator>
  <cp:lastModifiedBy>Frank Leymann</cp:lastModifiedBy>
  <cp:revision>3</cp:revision>
  <dcterms:created xsi:type="dcterms:W3CDTF">2014-12-11T17:58:13Z</dcterms:created>
  <dcterms:modified xsi:type="dcterms:W3CDTF">2014-12-11T18:11:58Z</dcterms:modified>
</cp:coreProperties>
</file>