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2" d="100"/>
          <a:sy n="142" d="100"/>
        </p:scale>
        <p:origin x="-184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5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27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43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6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5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21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6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1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1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7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A1ABE-2221-634A-8C81-FB187C7F0C60}" type="datetimeFigureOut">
              <a:rPr lang="en-US" smtClean="0"/>
              <a:t>5/8/15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F40F7-2B2D-D349-8DC8-F7667956C0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5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42342" y="635041"/>
            <a:ext cx="643960" cy="617154"/>
            <a:chOff x="2432735" y="2379169"/>
            <a:chExt cx="643960" cy="617154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2754715" y="2379169"/>
              <a:ext cx="0" cy="6171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683164" y="2745883"/>
              <a:ext cx="152046" cy="0"/>
            </a:xfrm>
            <a:prstGeom prst="line">
              <a:avLst/>
            </a:prstGeom>
            <a:ln w="76200" cmpd="sng">
              <a:solidFill>
                <a:srgbClr val="FFFF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Arc 5"/>
            <p:cNvSpPr/>
            <p:nvPr/>
          </p:nvSpPr>
          <p:spPr>
            <a:xfrm>
              <a:off x="2432735" y="2531221"/>
              <a:ext cx="643960" cy="214662"/>
            </a:xfrm>
            <a:prstGeom prst="arc">
              <a:avLst>
                <a:gd name="adj1" fmla="val 19651675"/>
                <a:gd name="adj2" fmla="val 12333658"/>
              </a:avLst>
            </a:prstGeom>
            <a:ln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762298" y="587583"/>
            <a:ext cx="643960" cy="617154"/>
            <a:chOff x="2406258" y="630916"/>
            <a:chExt cx="643960" cy="617154"/>
          </a:xfrm>
        </p:grpSpPr>
        <p:cxnSp>
          <p:nvCxnSpPr>
            <p:cNvPr id="16" name="Straight Arrow Connector 15"/>
            <p:cNvCxnSpPr/>
            <p:nvPr/>
          </p:nvCxnSpPr>
          <p:spPr>
            <a:xfrm flipV="1">
              <a:off x="2728238" y="630916"/>
              <a:ext cx="0" cy="617154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656687" y="997630"/>
              <a:ext cx="152046" cy="0"/>
            </a:xfrm>
            <a:prstGeom prst="line">
              <a:avLst/>
            </a:prstGeom>
            <a:ln w="76200" cmpd="sng">
              <a:solidFill>
                <a:srgbClr val="FFFF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Arc 17"/>
            <p:cNvSpPr/>
            <p:nvPr/>
          </p:nvSpPr>
          <p:spPr>
            <a:xfrm>
              <a:off x="2406258" y="782968"/>
              <a:ext cx="643960" cy="214662"/>
            </a:xfrm>
            <a:prstGeom prst="arc">
              <a:avLst>
                <a:gd name="adj1" fmla="val 19651675"/>
                <a:gd name="adj2" fmla="val 12333658"/>
              </a:avLst>
            </a:prstGeom>
            <a:ln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25356" y="593791"/>
            <a:ext cx="643960" cy="617154"/>
            <a:chOff x="3792913" y="573820"/>
            <a:chExt cx="643960" cy="617154"/>
          </a:xfrm>
        </p:grpSpPr>
        <p:cxnSp>
          <p:nvCxnSpPr>
            <p:cNvPr id="21" name="Straight Arrow Connector 20"/>
            <p:cNvCxnSpPr/>
            <p:nvPr/>
          </p:nvCxnSpPr>
          <p:spPr>
            <a:xfrm flipV="1">
              <a:off x="4114893" y="573820"/>
              <a:ext cx="0" cy="61715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043342" y="940534"/>
              <a:ext cx="152046" cy="0"/>
            </a:xfrm>
            <a:prstGeom prst="line">
              <a:avLst/>
            </a:prstGeom>
            <a:ln w="76200" cmpd="sng">
              <a:solidFill>
                <a:srgbClr val="FFFF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Arc 22"/>
            <p:cNvSpPr/>
            <p:nvPr/>
          </p:nvSpPr>
          <p:spPr>
            <a:xfrm>
              <a:off x="3792913" y="725872"/>
              <a:ext cx="643960" cy="214662"/>
            </a:xfrm>
            <a:prstGeom prst="arc">
              <a:avLst>
                <a:gd name="adj1" fmla="val 19651675"/>
                <a:gd name="adj2" fmla="val 12333658"/>
              </a:avLst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025808" y="569695"/>
            <a:ext cx="643960" cy="617154"/>
            <a:chOff x="5072242" y="569695"/>
            <a:chExt cx="643960" cy="617154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5394222" y="569695"/>
              <a:ext cx="0" cy="61715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lg" len="lg"/>
              <a:tailEnd type="stealth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322671" y="936409"/>
              <a:ext cx="152046" cy="0"/>
            </a:xfrm>
            <a:prstGeom prst="line">
              <a:avLst/>
            </a:prstGeom>
            <a:ln w="76200" cmpd="sng">
              <a:solidFill>
                <a:srgbClr val="FFFFFF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>
              <a:off x="5072242" y="721747"/>
              <a:ext cx="643960" cy="214662"/>
            </a:xfrm>
            <a:prstGeom prst="arc">
              <a:avLst>
                <a:gd name="adj1" fmla="val 19651675"/>
                <a:gd name="adj2" fmla="val 12333658"/>
              </a:avLst>
            </a:prstGeom>
            <a:ln>
              <a:solidFill>
                <a:schemeClr val="tx1"/>
              </a:solidFill>
              <a:headEnd type="stealth" w="lg" len="lg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7557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Pui Ho</dc:creator>
  <cp:lastModifiedBy>Pui Ho</cp:lastModifiedBy>
  <cp:revision>1</cp:revision>
  <dcterms:created xsi:type="dcterms:W3CDTF">2015-05-08T18:59:28Z</dcterms:created>
  <dcterms:modified xsi:type="dcterms:W3CDTF">2015-05-08T19:05:54Z</dcterms:modified>
</cp:coreProperties>
</file>