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_rels/slideLayout2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</p:sldMasterIdLst>
  <p:sldIdLst>
    <p:sldId id="256" r:id="rId3"/>
  </p:sldIdLst>
  <p:sldSz cx="10080625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887004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887004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32828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049000" y="1769040"/>
            <a:ext cx="432828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049000" y="4058640"/>
            <a:ext cx="432828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32828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32828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049000" y="1769040"/>
            <a:ext cx="432828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769040"/>
            <a:ext cx="8870040" cy="438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8870040" cy="43844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328280" cy="43844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049000" y="1769040"/>
            <a:ext cx="4328280" cy="43844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1640" cy="58521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32828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32828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049000" y="1769040"/>
            <a:ext cx="4328280" cy="43844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328280" cy="43844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049000" y="1769040"/>
            <a:ext cx="432828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049000" y="4058640"/>
            <a:ext cx="432828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32828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049000" y="1769040"/>
            <a:ext cx="432828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886968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en-US"/>
              <a:t>Click to edit the title text format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8870040" cy="438444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en-US"/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/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/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/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/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/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/>
              <a:t>Seventh Outline Level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</p:spPr>
        <p:txBody>
          <a:bodyPr bIns="0" lIns="0" rIns="0" tIns="0" wrap="none"/>
          <a:p>
            <a:r>
              <a:rPr lang="en-US"/>
              <a:t>&lt;date/time&gt;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</p:spPr>
        <p:txBody>
          <a:bodyPr bIns="0" lIns="0" rIns="0" tIns="0" wrap="none"/>
          <a:p>
            <a:pPr algn="ctr"/>
            <a:r>
              <a:rPr lang="en-US"/>
              <a:t>&lt;footer&gt;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</p:spPr>
        <p:txBody>
          <a:bodyPr bIns="0" lIns="0" rIns="0" tIns="0" wrap="none"/>
          <a:p>
            <a:pPr algn="r"/>
            <a:fld id="{81D15191-91F1-41B1-B171-A151B1D121C1}" type="slidenum">
              <a:rPr lang="en-US"/>
              <a:t>&lt;number&gt;</a:t>
            </a:fld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en-US"/>
              <a:t>This is a title</a:t>
            </a:r>
            <a:endParaRPr/>
          </a:p>
        </p:txBody>
      </p:sp>
      <p:sp>
        <p:nvSpPr>
          <p:cNvPr id="38" name="TextShape 2"/>
          <p:cNvSpPr txBox="1"/>
          <p:nvPr/>
        </p:nvSpPr>
        <p:spPr>
          <a:xfrm>
            <a:off x="504000" y="1769040"/>
            <a:ext cx="8870040" cy="43844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en-US"/>
              <a:t>Here's some centered text</a:t>
            </a:r>
            <a:endParaRPr/>
          </a:p>
          <a:p>
            <a:pPr algn="ctr"/>
            <a:r>
              <a:rPr lang="en-US"/>
              <a:t>It should appear centered...</a:t>
            </a:r>
            <a:endParaRPr/>
          </a:p>
        </p:txBody>
      </p:sp>
    </p:spTree>
  </p:cSld>
  <p:timing>
    <p:tnLst>
      <p:par>
        <p:cTn dur="indefinite" id="1" nodeType="tmRoot" restart="never">
          <p:childTnLst>
            <p:seq>
              <p:cTn id="2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