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F6E04-3EFE-49E5-99C6-62052AE262C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35ACE-8FEF-4E8D-9C61-F0A3CE4BA34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89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E0AC-E1DB-4FB7-886F-1D9BD4E134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7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E0AC-E1DB-4FB7-886F-1D9BD4E134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79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E0AC-E1DB-4FB7-886F-1D9BD4E134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79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E0AC-E1DB-4FB7-886F-1D9BD4E134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7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9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5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1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1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1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8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0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9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8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741EF-CBFC-4DE9-9954-AFA50773328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764C-549C-4161-AE12-D8FCA4ECF68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scaling</a:t>
            </a:r>
            <a:endParaRPr lang="en-US" dirty="0"/>
          </a:p>
        </p:txBody>
      </p:sp>
      <p:sp>
        <p:nvSpPr>
          <p:cNvPr id="3" name="Ellipse 2"/>
          <p:cNvSpPr/>
          <p:nvPr/>
        </p:nvSpPr>
        <p:spPr>
          <a:xfrm>
            <a:off x="3635896" y="2996952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3079812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978080" y="3079812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292080" y="3501008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1165920" y="3501008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678773" y="3068960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2cpu+2go</a:t>
            </a:r>
            <a:endParaRPr lang="en-US" dirty="0"/>
          </a:p>
        </p:txBody>
      </p:sp>
      <p:sp>
        <p:nvSpPr>
          <p:cNvPr id="23" name="ZoneTexte 22"/>
          <p:cNvSpPr txBox="1"/>
          <p:nvPr/>
        </p:nvSpPr>
        <p:spPr>
          <a:xfrm>
            <a:off x="6156176" y="314096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17" name="ZoneTexte 16"/>
          <p:cNvSpPr txBox="1"/>
          <p:nvPr/>
        </p:nvSpPr>
        <p:spPr>
          <a:xfrm>
            <a:off x="3911593" y="36248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2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Scaling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3635896" y="3018356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1520" y="3101216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78080" y="3101216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5292080" y="3402171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292080" y="3690203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1165920" y="3402171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165920" y="3690203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403648" y="3640321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17" name="ZoneTexte 16"/>
          <p:cNvSpPr txBox="1"/>
          <p:nvPr/>
        </p:nvSpPr>
        <p:spPr>
          <a:xfrm>
            <a:off x="6154203" y="3059668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endParaRPr lang="en-US" dirty="0"/>
          </a:p>
        </p:txBody>
      </p:sp>
      <p:sp>
        <p:nvSpPr>
          <p:cNvPr id="16" name="ZoneTexte 15"/>
          <p:cNvSpPr txBox="1"/>
          <p:nvPr/>
        </p:nvSpPr>
        <p:spPr>
          <a:xfrm>
            <a:off x="6143782" y="364032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19" name="ZoneTexte 18"/>
          <p:cNvSpPr txBox="1"/>
          <p:nvPr/>
        </p:nvSpPr>
        <p:spPr>
          <a:xfrm>
            <a:off x="1921449" y="305037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scaling</a:t>
            </a:r>
            <a:endParaRPr lang="en-US" dirty="0"/>
          </a:p>
        </p:txBody>
      </p:sp>
      <p:sp>
        <p:nvSpPr>
          <p:cNvPr id="3" name="Ellipse 2"/>
          <p:cNvSpPr/>
          <p:nvPr/>
        </p:nvSpPr>
        <p:spPr>
          <a:xfrm>
            <a:off x="3635896" y="2996952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3079812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978080" y="3079812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292080" y="3501008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1165920" y="3501008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678773" y="3068960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 </a:t>
            </a:r>
            <a:r>
              <a:rPr lang="fr-FR" dirty="0" err="1"/>
              <a:t>offer</a:t>
            </a:r>
            <a:endParaRPr lang="en-US" dirty="0"/>
          </a:p>
        </p:txBody>
      </p:sp>
      <p:sp>
        <p:nvSpPr>
          <p:cNvPr id="23" name="ZoneTexte 22"/>
          <p:cNvSpPr txBox="1"/>
          <p:nvPr/>
        </p:nvSpPr>
        <p:spPr>
          <a:xfrm>
            <a:off x="6156176" y="314096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779912" y="3635732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resources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007894" y="4437112"/>
            <a:ext cx="5212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/>
              <a:t>Manual</a:t>
            </a:r>
            <a:r>
              <a:rPr lang="fr-FR" dirty="0" smtClean="0"/>
              <a:t> </a:t>
            </a:r>
            <a:r>
              <a:rPr lang="fr-FR" dirty="0" err="1" smtClean="0"/>
              <a:t>scale</a:t>
            </a:r>
            <a:r>
              <a:rPr lang="fr-FR" dirty="0" smtClean="0"/>
              <a:t> up by </a:t>
            </a:r>
            <a:r>
              <a:rPr lang="fr-FR" dirty="0" err="1" smtClean="0"/>
              <a:t>launching</a:t>
            </a:r>
            <a:r>
              <a:rPr lang="fr-FR" dirty="0" smtClean="0"/>
              <a:t> Mesos slave </a:t>
            </a:r>
            <a:r>
              <a:rPr lang="fr-FR" dirty="0" err="1" smtClean="0"/>
              <a:t>VMs</a:t>
            </a:r>
            <a:r>
              <a:rPr lang="fr-FR" dirty="0" smtClean="0"/>
              <a:t>,</a:t>
            </a:r>
          </a:p>
          <a:p>
            <a:pPr algn="ctr"/>
            <a:r>
              <a:rPr lang="fr-FR" dirty="0" smtClean="0"/>
              <a:t>if </a:t>
            </a:r>
            <a:r>
              <a:rPr lang="fr-FR" dirty="0" err="1" smtClean="0"/>
              <a:t>we</a:t>
            </a:r>
            <a:r>
              <a:rPr lang="fr-FR" dirty="0" smtClean="0"/>
              <a:t> know one of the frameworks has </a:t>
            </a:r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to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scaling</a:t>
            </a:r>
            <a:endParaRPr lang="en-US" dirty="0"/>
          </a:p>
        </p:txBody>
      </p:sp>
      <p:sp>
        <p:nvSpPr>
          <p:cNvPr id="3" name="Ellipse 2"/>
          <p:cNvSpPr/>
          <p:nvPr/>
        </p:nvSpPr>
        <p:spPr>
          <a:xfrm>
            <a:off x="3635896" y="2996952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3079812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978080" y="3079812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292080" y="3501008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1165920" y="3501008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899258" y="3635732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523905" y="3131676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758077" y="3131676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6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Scaling</a:t>
            </a:r>
            <a:endParaRPr lang="en-US" dirty="0"/>
          </a:p>
        </p:txBody>
      </p:sp>
      <p:sp>
        <p:nvSpPr>
          <p:cNvPr id="3" name="Ellipse 2"/>
          <p:cNvSpPr/>
          <p:nvPr/>
        </p:nvSpPr>
        <p:spPr>
          <a:xfrm>
            <a:off x="3635896" y="2996952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3079812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978080" y="3079812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5292080" y="3380767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292080" y="3668799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250406" y="2965348"/>
            <a:ext cx="276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Wish</a:t>
            </a:r>
            <a:r>
              <a:rPr lang="fr-FR" dirty="0" smtClean="0"/>
              <a:t> : 2cpu+1go, 2cpu+2go</a:t>
            </a:r>
            <a:endParaRPr lang="en-US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1165920" y="3380767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165920" y="3668799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403648" y="3618917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16" name="ZoneTexte 15"/>
          <p:cNvSpPr txBox="1"/>
          <p:nvPr/>
        </p:nvSpPr>
        <p:spPr>
          <a:xfrm>
            <a:off x="1678773" y="3059668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2cpu+2go</a:t>
            </a:r>
            <a:endParaRPr lang="en-US" dirty="0"/>
          </a:p>
        </p:txBody>
      </p:sp>
      <p:sp>
        <p:nvSpPr>
          <p:cNvPr id="23" name="ZoneTexte 22"/>
          <p:cNvSpPr txBox="1"/>
          <p:nvPr/>
        </p:nvSpPr>
        <p:spPr>
          <a:xfrm>
            <a:off x="6156176" y="362271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1593" y="36248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54" name="ZoneTexte 53"/>
          <p:cNvSpPr txBox="1"/>
          <p:nvPr/>
        </p:nvSpPr>
        <p:spPr>
          <a:xfrm>
            <a:off x="708720" y="4437112"/>
            <a:ext cx="4742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Fmwk</a:t>
            </a:r>
            <a:r>
              <a:rPr lang="fr-FR" dirty="0" smtClean="0"/>
              <a:t> 1 </a:t>
            </a:r>
            <a:r>
              <a:rPr lang="fr-FR" dirty="0" err="1" smtClean="0"/>
              <a:t>doesn’t</a:t>
            </a:r>
            <a:r>
              <a:rPr lang="fr-FR" dirty="0" smtClean="0"/>
              <a:t> support </a:t>
            </a:r>
            <a:r>
              <a:rPr lang="fr-FR" dirty="0" err="1" smtClean="0"/>
              <a:t>wishes</a:t>
            </a:r>
            <a:r>
              <a:rPr lang="fr-FR" dirty="0" smtClean="0"/>
              <a:t> (not </a:t>
            </a:r>
            <a:r>
              <a:rPr lang="fr-FR" dirty="0" err="1" smtClean="0"/>
              <a:t>mandatory</a:t>
            </a:r>
            <a:r>
              <a:rPr lang="fr-F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8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Scaling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3635896" y="3018356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1520" y="3101216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78080" y="3101216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5292080" y="3402171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292080" y="3690203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5250406" y="2986752"/>
            <a:ext cx="276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Wish</a:t>
            </a:r>
            <a:r>
              <a:rPr lang="fr-FR" dirty="0" smtClean="0"/>
              <a:t> : 2cpu+1go, 2cpu+2go</a:t>
            </a:r>
            <a:endParaRPr lang="en-US" dirty="0"/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1165920" y="3402171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165920" y="3690203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403648" y="3640321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34" name="ZoneTexte 33"/>
          <p:cNvSpPr txBox="1"/>
          <p:nvPr/>
        </p:nvSpPr>
        <p:spPr>
          <a:xfrm>
            <a:off x="6156176" y="364411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36" name="ZoneTexte 35"/>
          <p:cNvSpPr txBox="1"/>
          <p:nvPr/>
        </p:nvSpPr>
        <p:spPr>
          <a:xfrm>
            <a:off x="3779912" y="3635732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resources</a:t>
            </a:r>
            <a:endParaRPr lang="en-US" dirty="0"/>
          </a:p>
        </p:txBody>
      </p:sp>
      <p:sp>
        <p:nvSpPr>
          <p:cNvPr id="37" name="ZoneTexte 36"/>
          <p:cNvSpPr txBox="1"/>
          <p:nvPr/>
        </p:nvSpPr>
        <p:spPr>
          <a:xfrm>
            <a:off x="1921449" y="305037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cxnSp>
        <p:nvCxnSpPr>
          <p:cNvPr id="51" name="Connecteur en arc 50"/>
          <p:cNvCxnSpPr>
            <a:stCxn id="24" idx="5"/>
            <a:endCxn id="24" idx="4"/>
          </p:cNvCxnSpPr>
          <p:nvPr/>
        </p:nvCxnSpPr>
        <p:spPr>
          <a:xfrm rot="5400000">
            <a:off x="4677673" y="3726612"/>
            <a:ext cx="158180" cy="585549"/>
          </a:xfrm>
          <a:prstGeom prst="curvedConnector3">
            <a:avLst>
              <a:gd name="adj1" fmla="val 395059"/>
            </a:avLst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4139952" y="4499828"/>
            <a:ext cx="420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Scale</a:t>
            </a:r>
            <a:r>
              <a:rPr lang="fr-FR" dirty="0" smtClean="0"/>
              <a:t> up ! (</a:t>
            </a:r>
            <a:r>
              <a:rPr lang="fr-FR" dirty="0" err="1" smtClean="0"/>
              <a:t>whishes</a:t>
            </a:r>
            <a:r>
              <a:rPr lang="fr-FR" dirty="0" smtClean="0"/>
              <a:t> : </a:t>
            </a:r>
            <a:r>
              <a:rPr lang="fr-FR" dirty="0"/>
              <a:t>2cpu+1go, </a:t>
            </a:r>
            <a:r>
              <a:rPr lang="fr-FR" dirty="0" smtClean="0"/>
              <a:t>2cpu+2go)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Scaling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3635896" y="3018356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1520" y="3101216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78080" y="3101216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5292080" y="3402171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292080" y="3690203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5250406" y="2986752"/>
            <a:ext cx="276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Wish</a:t>
            </a:r>
            <a:r>
              <a:rPr lang="fr-FR" dirty="0" smtClean="0"/>
              <a:t> : 2cpu+1go, 2cpu+2go</a:t>
            </a:r>
            <a:endParaRPr lang="en-US" dirty="0"/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1165920" y="3402171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165920" y="3690203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403648" y="3640321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34" name="ZoneTexte 33"/>
          <p:cNvSpPr txBox="1"/>
          <p:nvPr/>
        </p:nvSpPr>
        <p:spPr>
          <a:xfrm>
            <a:off x="5758077" y="3650054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Offer</a:t>
            </a:r>
            <a:r>
              <a:rPr lang="fr-FR" dirty="0"/>
              <a:t> : </a:t>
            </a:r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923928" y="3635732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921449" y="305037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18" name="ZoneTexte 17"/>
          <p:cNvSpPr txBox="1"/>
          <p:nvPr/>
        </p:nvSpPr>
        <p:spPr>
          <a:xfrm>
            <a:off x="1590133" y="4509120"/>
            <a:ext cx="5574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Red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resources</a:t>
            </a:r>
            <a:r>
              <a:rPr lang="fr-FR" dirty="0" smtClean="0">
                <a:solidFill>
                  <a:srgbClr val="FF0000"/>
                </a:solidFill>
              </a:rPr>
              <a:t> : volatile </a:t>
            </a:r>
            <a:r>
              <a:rPr lang="fr-FR" dirty="0" err="1" smtClean="0">
                <a:solidFill>
                  <a:srgbClr val="FF0000"/>
                </a:solidFill>
              </a:rPr>
              <a:t>resources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that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can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be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scale</a:t>
            </a:r>
            <a:r>
              <a:rPr lang="fr-FR" dirty="0" smtClean="0">
                <a:solidFill>
                  <a:srgbClr val="FF0000"/>
                </a:solidFill>
              </a:rPr>
              <a:t> down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97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Scaling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3635896" y="3018356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1520" y="3101216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78080" y="3101216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5292080" y="3402171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292080" y="3690203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1165920" y="3402171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165920" y="3690203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403648" y="3640321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34" name="ZoneTexte 33"/>
          <p:cNvSpPr txBox="1"/>
          <p:nvPr/>
        </p:nvSpPr>
        <p:spPr>
          <a:xfrm>
            <a:off x="6143782" y="364032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offer</a:t>
            </a:r>
            <a:endParaRPr lang="en-US" dirty="0"/>
          </a:p>
        </p:txBody>
      </p:sp>
      <p:sp>
        <p:nvSpPr>
          <p:cNvPr id="36" name="ZoneTexte 35"/>
          <p:cNvSpPr txBox="1"/>
          <p:nvPr/>
        </p:nvSpPr>
        <p:spPr>
          <a:xfrm>
            <a:off x="3923928" y="3635732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4cpu+5go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523905" y="3059668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FF0000"/>
                </a:solidFill>
              </a:rPr>
              <a:t>4cpu+5go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884368" y="4077072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2cpu+1go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2cpu+2go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154203" y="3059668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Scaling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3635896" y="3018356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1520" y="3101216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78080" y="3101216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5292080" y="3402171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292080" y="3690203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1165920" y="3402171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165920" y="3690203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403648" y="3640321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36" name="ZoneTexte 35"/>
          <p:cNvSpPr txBox="1"/>
          <p:nvPr/>
        </p:nvSpPr>
        <p:spPr>
          <a:xfrm>
            <a:off x="3923928" y="3635732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154203" y="3059668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endParaRPr lang="en-US" dirty="0"/>
          </a:p>
        </p:txBody>
      </p:sp>
      <p:sp>
        <p:nvSpPr>
          <p:cNvPr id="19" name="ZoneTexte 18"/>
          <p:cNvSpPr txBox="1"/>
          <p:nvPr/>
        </p:nvSpPr>
        <p:spPr>
          <a:xfrm>
            <a:off x="1523905" y="3059668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746238" y="3645024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Offer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75656" y="4509120"/>
            <a:ext cx="602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time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accepted</a:t>
            </a:r>
            <a:r>
              <a:rPr lang="fr-FR" dirty="0" smtClean="0"/>
              <a:t> </a:t>
            </a:r>
            <a:r>
              <a:rPr lang="fr-FR" dirty="0" err="1" smtClean="0"/>
              <a:t>offers</a:t>
            </a:r>
            <a:r>
              <a:rPr lang="fr-FR" dirty="0" smtClean="0"/>
              <a:t> on the volatile slave…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3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Scaling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3635896" y="3018356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Mesos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1520" y="3101216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78080" y="3101216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Fmwk</a:t>
            </a:r>
            <a:r>
              <a:rPr lang="fr-FR" dirty="0" smtClean="0"/>
              <a:t> 2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5292080" y="3402171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292080" y="3690203"/>
            <a:ext cx="26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1165920" y="3402171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165920" y="3690203"/>
            <a:ext cx="24699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403648" y="3640321"/>
            <a:ext cx="191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r>
              <a:rPr lang="fr-FR" dirty="0" smtClean="0"/>
              <a:t> (</a:t>
            </a:r>
            <a:r>
              <a:rPr lang="fr-FR" dirty="0" err="1" smtClean="0"/>
              <a:t>optional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156325" y="398648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2cpu+2go</a:t>
            </a:r>
            <a:endParaRPr lang="en-US" dirty="0"/>
          </a:p>
        </p:txBody>
      </p:sp>
      <p:sp>
        <p:nvSpPr>
          <p:cNvPr id="36" name="ZoneTexte 35"/>
          <p:cNvSpPr txBox="1"/>
          <p:nvPr/>
        </p:nvSpPr>
        <p:spPr>
          <a:xfrm>
            <a:off x="3923928" y="3635732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8cpu+8go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154203" y="3059668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wish</a:t>
            </a:r>
            <a:endParaRPr lang="en-US" dirty="0"/>
          </a:p>
        </p:txBody>
      </p:sp>
      <p:cxnSp>
        <p:nvCxnSpPr>
          <p:cNvPr id="18" name="Connecteur en arc 17"/>
          <p:cNvCxnSpPr/>
          <p:nvPr/>
        </p:nvCxnSpPr>
        <p:spPr>
          <a:xfrm rot="5400000">
            <a:off x="4677673" y="3726612"/>
            <a:ext cx="158180" cy="585549"/>
          </a:xfrm>
          <a:prstGeom prst="curvedConnector3">
            <a:avLst>
              <a:gd name="adj1" fmla="val 395059"/>
            </a:avLst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139952" y="4499828"/>
            <a:ext cx="250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Scale</a:t>
            </a:r>
            <a:r>
              <a:rPr lang="fr-FR" dirty="0" smtClean="0"/>
              <a:t> down (no </a:t>
            </a:r>
            <a:r>
              <a:rPr lang="fr-FR" dirty="0" err="1" smtClean="0"/>
              <a:t>wishes</a:t>
            </a:r>
            <a:r>
              <a:rPr lang="fr-FR" dirty="0" smtClean="0"/>
              <a:t>)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Affichage à l'écran (4:3)</PresentationFormat>
  <Paragraphs>102</Paragraphs>
  <Slides>10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No scaling</vt:lpstr>
      <vt:lpstr>No scaling</vt:lpstr>
      <vt:lpstr>No scaling</vt:lpstr>
      <vt:lpstr>Scaling</vt:lpstr>
      <vt:lpstr>Scaling</vt:lpstr>
      <vt:lpstr>Scaling</vt:lpstr>
      <vt:lpstr>Scaling</vt:lpstr>
      <vt:lpstr>Scaling</vt:lpstr>
      <vt:lpstr>Scaling</vt:lpstr>
      <vt:lpstr>Scaling</vt:lpstr>
    </vt:vector>
  </TitlesOfParts>
  <Company>Atos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scaling</dc:title>
  <dc:creator>MATHIEU VELTEN</dc:creator>
  <cp:lastModifiedBy>MATHIEU VELTEN</cp:lastModifiedBy>
  <cp:revision>2</cp:revision>
  <dcterms:created xsi:type="dcterms:W3CDTF">2015-07-31T08:49:13Z</dcterms:created>
  <dcterms:modified xsi:type="dcterms:W3CDTF">2015-07-31T09:10:54Z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-1602755247</vt:i4>
  </property>
  <property fmtid="{D5CDD505-2E9C-101B-9397-08002B2CF9AE}" pid="3" name="_NewReviewCycle">
    <vt:lpwstr/>
  </property>
  <property fmtid="{D5CDD505-2E9C-101B-9397-08002B2CF9AE}" pid="4" name="_EmailSubject">
    <vt:lpwstr>Autoscaling in an IaaS environment</vt:lpwstr>
  </property>
  <property fmtid="{D5CDD505-2E9C-101B-9397-08002B2CF9AE}" pid="5" name="_AuthorEmail">
    <vt:lpwstr>mathieu.velten@atos.net</vt:lpwstr>
  </property>
  <property fmtid="{D5CDD505-2E9C-101B-9397-08002B2CF9AE}" pid="6" name="_AuthorEmailDisplayName">
    <vt:lpwstr>VELTEN, MATHIEU</vt:lpwstr>
  </property>
</Properties>
</file>