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4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B8DED-1AF5-47B7-959F-BB1492EC471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7B9EC-8170-4C88-BB07-44AF56BE8C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14400" y="1295400"/>
            <a:ext cx="1981200" cy="10668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S3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096000" y="1295400"/>
            <a:ext cx="1981200" cy="1066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Oracle DB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1"/>
            <a:endCxn id="4" idx="3"/>
          </p:cNvCxnSpPr>
          <p:nvPr/>
        </p:nvCxnSpPr>
        <p:spPr>
          <a:xfrm flipH="1">
            <a:off x="2895600" y="1828800"/>
            <a:ext cx="3200400" cy="0"/>
          </a:xfrm>
          <a:prstGeom prst="straightConnector1">
            <a:avLst/>
          </a:prstGeom>
          <a:ln w="34925" cmpd="sng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962400" y="990600"/>
            <a:ext cx="1066800" cy="7620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NIFI</a:t>
            </a:r>
          </a:p>
          <a:p>
            <a:pPr algn="ctr"/>
            <a:r>
              <a:rPr lang="en-US" sz="1400" dirty="0" smtClean="0"/>
              <a:t>Processors?</a:t>
            </a:r>
            <a:endParaRPr lang="en-US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3581400" y="3733800"/>
            <a:ext cx="1981200" cy="10668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NIFI Local File System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486400" y="2362200"/>
            <a:ext cx="1066800" cy="1447800"/>
          </a:xfrm>
          <a:prstGeom prst="straightConnector1">
            <a:avLst/>
          </a:prstGeom>
          <a:ln w="34925" cmpd="sng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362200" y="2362200"/>
            <a:ext cx="1219200" cy="1447800"/>
          </a:xfrm>
          <a:prstGeom prst="straightConnector1">
            <a:avLst/>
          </a:prstGeom>
          <a:ln w="34925" cmpd="sng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172200" y="2895600"/>
            <a:ext cx="1219200" cy="7620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Spool command using NIFI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1676400" y="2971800"/>
            <a:ext cx="1219200" cy="7620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Using </a:t>
            </a:r>
            <a:r>
              <a:rPr lang="en-US" sz="1400" dirty="0" err="1" smtClean="0"/>
              <a:t>FetchFile</a:t>
            </a:r>
            <a:r>
              <a:rPr lang="en-US" sz="1400" dirty="0" smtClean="0"/>
              <a:t> and PutS3Object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Capgemini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sisanyal</dc:creator>
  <cp:lastModifiedBy>sisanyal</cp:lastModifiedBy>
  <cp:revision>1</cp:revision>
  <dcterms:created xsi:type="dcterms:W3CDTF">2016-04-21T11:31:15Z</dcterms:created>
  <dcterms:modified xsi:type="dcterms:W3CDTF">2016-04-21T11:41:39Z</dcterms:modified>
</cp:coreProperties>
</file>