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20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92B7-C263-498A-A605-067F5A7101EE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5261E-DBFF-4F36-A7BC-3743D6A87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476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92B7-C263-498A-A605-067F5A7101EE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5261E-DBFF-4F36-A7BC-3743D6A87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487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92B7-C263-498A-A605-067F5A7101EE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5261E-DBFF-4F36-A7BC-3743D6A87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823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92B7-C263-498A-A605-067F5A7101EE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5261E-DBFF-4F36-A7BC-3743D6A87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174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92B7-C263-498A-A605-067F5A7101EE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5261E-DBFF-4F36-A7BC-3743D6A87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575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92B7-C263-498A-A605-067F5A7101EE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5261E-DBFF-4F36-A7BC-3743D6A87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60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92B7-C263-498A-A605-067F5A7101EE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5261E-DBFF-4F36-A7BC-3743D6A87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299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92B7-C263-498A-A605-067F5A7101EE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5261E-DBFF-4F36-A7BC-3743D6A87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432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92B7-C263-498A-A605-067F5A7101EE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5261E-DBFF-4F36-A7BC-3743D6A87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605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92B7-C263-498A-A605-067F5A7101EE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5261E-DBFF-4F36-A7BC-3743D6A87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07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92B7-C263-498A-A605-067F5A7101EE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5261E-DBFF-4F36-A7BC-3743D6A87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649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792B7-C263-498A-A605-067F5A7101EE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5261E-DBFF-4F36-A7BC-3743D6A87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711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Rya</a:t>
            </a:r>
            <a:r>
              <a:rPr lang="en-US" dirty="0" smtClean="0"/>
              <a:t> Administration/Client Configuration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238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Quo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Currently </a:t>
            </a:r>
            <a:r>
              <a:rPr lang="en-US" dirty="0" err="1" smtClean="0"/>
              <a:t>Rya</a:t>
            </a:r>
            <a:r>
              <a:rPr lang="en-US" dirty="0" smtClean="0"/>
              <a:t> configuration is completely delegated to the client</a:t>
            </a:r>
          </a:p>
          <a:p>
            <a:r>
              <a:rPr lang="en-US" dirty="0" smtClean="0"/>
              <a:t>Client creates a configuration object that contains deployment specific information:</a:t>
            </a:r>
            <a:endParaRPr lang="en-US" dirty="0"/>
          </a:p>
          <a:p>
            <a:pPr lvl="1"/>
            <a:r>
              <a:rPr lang="en-US" dirty="0" smtClean="0"/>
              <a:t>How all the triples in the instance have been serialized</a:t>
            </a:r>
          </a:p>
          <a:p>
            <a:pPr lvl="1"/>
            <a:r>
              <a:rPr lang="en-US" dirty="0" smtClean="0"/>
              <a:t>What secondary indexers are currently enabled</a:t>
            </a:r>
          </a:p>
        </p:txBody>
      </p:sp>
    </p:spTree>
    <p:extLst>
      <p:ext uri="{BB962C8B-B14F-4D97-AF65-F5344CB8AC3E}">
        <p14:creationId xmlns:p14="http://schemas.microsoft.com/office/powerpoint/2010/main" val="662756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with Status Quo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It is very easy for a client to screw this up and potentially corrupt the </a:t>
            </a:r>
            <a:r>
              <a:rPr lang="en-US" dirty="0" err="1" smtClean="0"/>
              <a:t>Rya</a:t>
            </a:r>
            <a:r>
              <a:rPr lang="en-US" dirty="0" smtClean="0"/>
              <a:t> instance</a:t>
            </a:r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User doesn’t know geo indexing is enabled</a:t>
            </a:r>
          </a:p>
          <a:p>
            <a:pPr lvl="1"/>
            <a:r>
              <a:rPr lang="en-US" dirty="0" smtClean="0"/>
              <a:t>User only configures pre-computed joins and free text indexing</a:t>
            </a:r>
          </a:p>
          <a:p>
            <a:pPr lvl="1"/>
            <a:r>
              <a:rPr lang="en-US" dirty="0" smtClean="0"/>
              <a:t>User inserts a ton of data</a:t>
            </a:r>
          </a:p>
          <a:p>
            <a:pPr lvl="1"/>
            <a:r>
              <a:rPr lang="en-US" dirty="0" smtClean="0"/>
              <a:t>Geo index now is out of date with other indexes</a:t>
            </a:r>
          </a:p>
          <a:p>
            <a:r>
              <a:rPr lang="en-US" dirty="0" smtClean="0"/>
              <a:t>Even worse example:</a:t>
            </a:r>
          </a:p>
          <a:p>
            <a:pPr lvl="1"/>
            <a:r>
              <a:rPr lang="en-US" dirty="0" smtClean="0"/>
              <a:t>User doesn’t know that the hash prefix for individual rows has been enabled to improve </a:t>
            </a:r>
            <a:r>
              <a:rPr lang="en-US" smtClean="0"/>
              <a:t>ingest performance</a:t>
            </a:r>
            <a:endParaRPr lang="en-US" dirty="0" smtClean="0"/>
          </a:p>
          <a:p>
            <a:pPr lvl="1"/>
            <a:r>
              <a:rPr lang="en-US" dirty="0" smtClean="0"/>
              <a:t>User doesn’t set that configuration value to true</a:t>
            </a:r>
          </a:p>
          <a:p>
            <a:pPr lvl="1"/>
            <a:r>
              <a:rPr lang="en-US" dirty="0" smtClean="0"/>
              <a:t>User inserts tons of data</a:t>
            </a:r>
          </a:p>
          <a:p>
            <a:pPr lvl="1"/>
            <a:r>
              <a:rPr lang="en-US" dirty="0" smtClean="0"/>
              <a:t>All of </a:t>
            </a:r>
            <a:r>
              <a:rPr lang="en-US" dirty="0" err="1" smtClean="0"/>
              <a:t>Rya</a:t>
            </a:r>
            <a:r>
              <a:rPr lang="en-US" dirty="0" smtClean="0"/>
              <a:t> is now corrupted!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9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of some sort of a service layer to arbitrate inserts</a:t>
            </a:r>
          </a:p>
          <a:p>
            <a:r>
              <a:rPr lang="en-US" dirty="0" smtClean="0"/>
              <a:t>Moving deployment specific configuration out of the client set up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63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Moving to a centralized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Have the </a:t>
            </a:r>
            <a:r>
              <a:rPr lang="en-US" dirty="0" err="1" smtClean="0"/>
              <a:t>Rya</a:t>
            </a:r>
            <a:r>
              <a:rPr lang="en-US" dirty="0" smtClean="0"/>
              <a:t> instance store some of the administration information:</a:t>
            </a:r>
          </a:p>
          <a:p>
            <a:pPr lvl="1"/>
            <a:r>
              <a:rPr lang="en-US" dirty="0" smtClean="0"/>
              <a:t>Whether prefix hashing is enabled</a:t>
            </a:r>
          </a:p>
          <a:p>
            <a:pPr lvl="1"/>
            <a:r>
              <a:rPr lang="en-US" dirty="0" smtClean="0"/>
              <a:t>Secondary indexers</a:t>
            </a:r>
          </a:p>
          <a:p>
            <a:pPr lvl="1"/>
            <a:r>
              <a:rPr lang="en-US" dirty="0" smtClean="0"/>
              <a:t>Other things?</a:t>
            </a:r>
            <a:endParaRPr lang="en-US" dirty="0"/>
          </a:p>
          <a:p>
            <a:r>
              <a:rPr lang="en-US" dirty="0" smtClean="0"/>
              <a:t>Thoughts on this approach?</a:t>
            </a:r>
          </a:p>
          <a:p>
            <a:pPr lvl="1"/>
            <a:r>
              <a:rPr lang="en-US" dirty="0" smtClean="0"/>
              <a:t>What are some administrative information that we should move out of the client?</a:t>
            </a:r>
          </a:p>
          <a:p>
            <a:pPr lvl="1"/>
            <a:r>
              <a:rPr lang="en-US" dirty="0" smtClean="0"/>
              <a:t>How do we want installation to look?  How do we make this easier?</a:t>
            </a:r>
          </a:p>
        </p:txBody>
      </p:sp>
    </p:spTree>
    <p:extLst>
      <p:ext uri="{BB962C8B-B14F-4D97-AF65-F5344CB8AC3E}">
        <p14:creationId xmlns:p14="http://schemas.microsoft.com/office/powerpoint/2010/main" val="3429206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220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Rya Administration/Client Configuration</vt:lpstr>
      <vt:lpstr>Status Quo</vt:lpstr>
      <vt:lpstr>Issues with Status Quo</vt:lpstr>
      <vt:lpstr>Potential solutions</vt:lpstr>
      <vt:lpstr>Moving to a centralized configuration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Rya Administration/Client Configuration</dc:title>
  <dc:creator>Valiyil, Puja</dc:creator>
  <cp:lastModifiedBy>Valiyil, Puja</cp:lastModifiedBy>
  <cp:revision>2</cp:revision>
  <dcterms:created xsi:type="dcterms:W3CDTF">2016-05-03T20:36:33Z</dcterms:created>
  <dcterms:modified xsi:type="dcterms:W3CDTF">2016-05-03T20:46:47Z</dcterms:modified>
</cp:coreProperties>
</file>