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29"/>
    <p:restoredTop sz="94631"/>
  </p:normalViewPr>
  <p:slideViewPr>
    <p:cSldViewPr snapToGrid="0" snapToObjects="1">
      <p:cViewPr varScale="1">
        <p:scale>
          <a:sx n="81" d="100"/>
          <a:sy n="81" d="100"/>
        </p:scale>
        <p:origin x="192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02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0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12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24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3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9256D-0021-0E41-93E4-B761DE352112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A5F95-0A9C-2440-A3BD-9E6FDE3C3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5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strike="sngStrike" dirty="0" smtClean="0"/>
              <a:t>Intro to Bioinformatics – Handling Data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Tidy Data</a:t>
            </a:r>
            <a:br>
              <a:rPr lang="en-US" dirty="0" smtClean="0"/>
            </a:br>
            <a:r>
              <a:rPr lang="en-US" dirty="0" smtClean="0"/>
              <a:t>(and why you care!?)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C. Titus Brown</a:t>
            </a:r>
          </a:p>
          <a:p>
            <a:r>
              <a:rPr lang="en-US" dirty="0" err="1" smtClean="0"/>
              <a:t>Assoc</a:t>
            </a:r>
            <a:r>
              <a:rPr lang="en-US" dirty="0" smtClean="0"/>
              <a:t> Prof</a:t>
            </a:r>
          </a:p>
          <a:p>
            <a:r>
              <a:rPr lang="en-US" dirty="0" smtClean="0"/>
              <a:t>VM: Population Health and Reproduction</a:t>
            </a:r>
          </a:p>
          <a:p>
            <a:r>
              <a:rPr lang="en-US" dirty="0" smtClean="0"/>
              <a:t>May 7, 2016</a:t>
            </a:r>
          </a:p>
        </p:txBody>
      </p:sp>
    </p:spTree>
    <p:extLst>
      <p:ext uri="{BB962C8B-B14F-4D97-AF65-F5344CB8AC3E}">
        <p14:creationId xmlns:p14="http://schemas.microsoft.com/office/powerpoint/2010/main" val="17816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exercise, first!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Could everyone please write down on notecard (non-students too!):</a:t>
            </a:r>
          </a:p>
          <a:p>
            <a:pPr lvl="1"/>
            <a:r>
              <a:rPr lang="en-US" dirty="0" smtClean="0"/>
              <a:t>A favorite date, preferably one near your birthday;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 favorite geographical location (city, etc.), e.g. a place near where you grew up?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71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prof in SVM, working on genetics and genomics (horse, dog, etc.)</a:t>
            </a:r>
          </a:p>
          <a:p>
            <a:pPr lvl="1"/>
            <a:r>
              <a:rPr lang="en-US" dirty="0" smtClean="0"/>
              <a:t>(not a vet!)</a:t>
            </a:r>
          </a:p>
          <a:p>
            <a:r>
              <a:rPr lang="en-US" dirty="0" smtClean="0"/>
              <a:t>Focused on “Big Data” problem.</a:t>
            </a:r>
          </a:p>
          <a:p>
            <a:r>
              <a:rPr lang="en-US" dirty="0" smtClean="0"/>
              <a:t>Volunteered to organize a half-day workshop for </a:t>
            </a:r>
            <a:r>
              <a:rPr lang="en-US" dirty="0" err="1" smtClean="0"/>
              <a:t>y’all</a:t>
            </a:r>
            <a:r>
              <a:rPr lang="en-US" dirty="0"/>
              <a:t> </a:t>
            </a:r>
            <a:r>
              <a:rPr lang="en-US" dirty="0" smtClean="0"/>
              <a:t>on Tidy Data.</a:t>
            </a:r>
          </a:p>
          <a:p>
            <a:endParaRPr lang="en-US" dirty="0" smtClean="0"/>
          </a:p>
          <a:p>
            <a:r>
              <a:rPr lang="en-US" dirty="0" smtClean="0"/>
              <a:t>Blown away by study abroad and STAR proposals!!!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059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1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entry/analysis can be disastrous!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Date conversion</a:t>
            </a:r>
          </a:p>
          <a:p>
            <a:r>
              <a:rPr lang="en-US" dirty="0" smtClean="0"/>
              <a:t>Missing year/</a:t>
            </a:r>
            <a:r>
              <a:rPr lang="en-US" dirty="0" err="1" smtClean="0"/>
              <a:t>etc</a:t>
            </a:r>
            <a:r>
              <a:rPr lang="en-US" dirty="0" smtClean="0"/>
              <a:t> problems</a:t>
            </a:r>
          </a:p>
          <a:p>
            <a:r>
              <a:rPr lang="en-US" dirty="0" smtClean="0"/>
              <a:t>European formatting</a:t>
            </a:r>
          </a:p>
          <a:p>
            <a:r>
              <a:rPr lang="en-US" dirty="0" smtClean="0"/>
              <a:t>Doing date conversion is easy for ~20</a:t>
            </a:r>
            <a:r>
              <a:rPr lang="is-IS" dirty="0" smtClean="0"/>
              <a:t>… but for 100s or 1000s?</a:t>
            </a:r>
          </a:p>
          <a:p>
            <a:endParaRPr lang="is-IS" dirty="0"/>
          </a:p>
          <a:p>
            <a:endParaRPr lang="is-IS" dirty="0" smtClean="0"/>
          </a:p>
          <a:p>
            <a:pPr marL="0" indent="0" algn="ctr">
              <a:buNone/>
            </a:pPr>
            <a:r>
              <a:rPr lang="is-IS" dirty="0" smtClean="0"/>
              <a:t>Now that you know, you won’t fall into </a:t>
            </a:r>
            <a:r>
              <a:rPr lang="is-IS" i="1" dirty="0" smtClean="0"/>
              <a:t>this</a:t>
            </a:r>
            <a:r>
              <a:rPr lang="is-IS" dirty="0" smtClean="0"/>
              <a:t> trap... </a:t>
            </a:r>
            <a:r>
              <a:rPr lang="en-US" dirty="0" smtClean="0"/>
              <a:t>B</a:t>
            </a:r>
            <a:r>
              <a:rPr lang="is-IS" dirty="0" smtClean="0"/>
              <a:t>ut there are plenty of other traps!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87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”Tidy data”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“How can I coordinate data gathering and entry so that I and other can ask precise questions of my data?”</a:t>
            </a:r>
          </a:p>
          <a:p>
            <a:pPr marL="0" indent="0" algn="r">
              <a:buNone/>
            </a:pPr>
            <a:r>
              <a:rPr lang="en-US" sz="1600" dirty="0" smtClean="0"/>
              <a:t>** note: “others” means “you in 6 months”</a:t>
            </a:r>
          </a:p>
          <a:p>
            <a:endParaRPr lang="en-US" dirty="0"/>
          </a:p>
          <a:p>
            <a:r>
              <a:rPr lang="en-US" dirty="0" smtClean="0"/>
              <a:t>General principles of data organization.</a:t>
            </a:r>
          </a:p>
          <a:p>
            <a:r>
              <a:rPr lang="en-US" dirty="0" smtClean="0"/>
              <a:t>Tools to help you avoid making mistakes.</a:t>
            </a:r>
          </a:p>
          <a:p>
            <a:r>
              <a:rPr lang="en-US" dirty="0" smtClean="0"/>
              <a:t>A few tips and tricks.</a:t>
            </a:r>
          </a:p>
          <a:p>
            <a:r>
              <a:rPr lang="en-US" dirty="0" smtClean="0"/>
              <a:t>Ready translation to large(r)-scale analysis (R, Python) &amp; some basic demos.</a:t>
            </a:r>
          </a:p>
        </p:txBody>
      </p:sp>
    </p:spTree>
    <p:extLst>
      <p:ext uri="{BB962C8B-B14F-4D97-AF65-F5344CB8AC3E}">
        <p14:creationId xmlns:p14="http://schemas.microsoft.com/office/powerpoint/2010/main" val="173005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 entry and analysis is super important in research and clinic.</a:t>
            </a:r>
          </a:p>
          <a:p>
            <a:r>
              <a:rPr lang="en-US" dirty="0" smtClean="0"/>
              <a:t>Lots of data coming &amp; volume growing</a:t>
            </a:r>
            <a:r>
              <a:rPr lang="is-IS" dirty="0" smtClean="0"/>
              <a:t>… clinical, genetic, sensor, health records, Internet, database...</a:t>
            </a:r>
          </a:p>
          <a:p>
            <a:endParaRPr lang="is-IS" dirty="0"/>
          </a:p>
          <a:p>
            <a:pPr marL="0" indent="0" algn="ctr">
              <a:buNone/>
            </a:pPr>
            <a:r>
              <a:rPr lang="en-US" dirty="0"/>
              <a:t>P</a:t>
            </a:r>
            <a:r>
              <a:rPr lang="en-US" dirty="0" smtClean="0"/>
              <a:t>rediction: one of your big challenges in research and/or clinic will be (is?) in </a:t>
            </a:r>
            <a:r>
              <a:rPr lang="en-US" i="1" dirty="0" smtClean="0"/>
              <a:t>finding</a:t>
            </a:r>
            <a:r>
              <a:rPr lang="en-US" dirty="0" smtClean="0"/>
              <a:t> things relevant to today’s question… think about a system, and keep thinking!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(How do you all organize yourselves now? How do you find e-mail? Will it scale to 100s of messages a week, or a day?)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54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could we have done data entry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Dates</a:t>
            </a:r>
            <a:r>
              <a:rPr lang="is-IS" dirty="0" smtClean="0"/>
              <a:t>… ??</a:t>
            </a:r>
          </a:p>
          <a:p>
            <a:endParaRPr lang="is-IS" dirty="0"/>
          </a:p>
          <a:p>
            <a:endParaRPr lang="is-IS" dirty="0" smtClean="0"/>
          </a:p>
          <a:p>
            <a:r>
              <a:rPr lang="is-IS" dirty="0" smtClean="0"/>
              <a:t>Locations – what was our (possible) goal?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61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the workshop actually be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We’ll be poking at data, showing you some tools to help you deal with it, and being as “fun” as I can make something mostly computational ;)</a:t>
            </a: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r>
              <a:rPr lang="en-US" dirty="0" smtClean="0"/>
              <a:t>General principles of data organization.</a:t>
            </a:r>
          </a:p>
          <a:p>
            <a:r>
              <a:rPr lang="en-US" dirty="0" smtClean="0"/>
              <a:t>Tools to help you avoid making mistakes.</a:t>
            </a:r>
          </a:p>
          <a:p>
            <a:r>
              <a:rPr lang="en-US" dirty="0" smtClean="0"/>
              <a:t>A few tips and tricks.</a:t>
            </a:r>
          </a:p>
          <a:p>
            <a:r>
              <a:rPr lang="en-US" dirty="0" smtClean="0"/>
              <a:t>Ready translation to large(r)-scale analysis (R, Python) &amp; some basic demos.</a:t>
            </a:r>
          </a:p>
          <a:p>
            <a:r>
              <a:rPr lang="en-US" b="1" dirty="0" smtClean="0"/>
              <a:t>Using The Google</a:t>
            </a:r>
            <a:endParaRPr lang="en-US" b="1" dirty="0" smtClean="0"/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22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446</Words>
  <Application>Microsoft Macintosh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Intro to Bioinformatics – Handling Data Tidy Data (and why you care!?)</vt:lpstr>
      <vt:lpstr>A little exercise, first!</vt:lpstr>
      <vt:lpstr>Who am I?</vt:lpstr>
      <vt:lpstr>PowerPoint Presentation</vt:lpstr>
      <vt:lpstr>Data entry/analysis can be disastrous!</vt:lpstr>
      <vt:lpstr>”Tidy data”</vt:lpstr>
      <vt:lpstr>Why????</vt:lpstr>
      <vt:lpstr>How could we have done data entry better?</vt:lpstr>
      <vt:lpstr>What will the workshop actually be about?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Tidy Data (and why you care)</dc:title>
  <dc:creator>Titus Brown</dc:creator>
  <cp:lastModifiedBy>Titus Brown</cp:lastModifiedBy>
  <cp:revision>6</cp:revision>
  <dcterms:created xsi:type="dcterms:W3CDTF">2016-05-07T17:41:46Z</dcterms:created>
  <dcterms:modified xsi:type="dcterms:W3CDTF">2016-05-07T19:34:43Z</dcterms:modified>
</cp:coreProperties>
</file>