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93" r:id="rId4"/>
    <p:sldId id="295" r:id="rId5"/>
    <p:sldId id="294" r:id="rId6"/>
    <p:sldId id="296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08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6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1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5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9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9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2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0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9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9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3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28A8-8F3A-4296-BE05-DA23601CE786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tracker.ietf.org/doc/draft-ietf-dmm-ondemand-mobility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tracker.ietf.org/doc/draft-sijeon-dmm-use-cases-api-sourc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000250"/>
          </a:xfrm>
        </p:spPr>
        <p:txBody>
          <a:bodyPr>
            <a:normAutofit/>
          </a:bodyPr>
          <a:lstStyle/>
          <a:p>
            <a:r>
              <a:rPr lang="en-US" dirty="0" smtClean="0"/>
              <a:t>On Demand Mobility Management Activities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Danny Moses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0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/>
              <a:t>On Demand Mobility Management draft on </a:t>
            </a:r>
            <a:r>
              <a:rPr lang="en-US" sz="2400" dirty="0" smtClean="0"/>
              <a:t>WGLC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Use cases for source IP address selection study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DHCPv6 extensions for On Demand address types exposure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Stateless IP address support – not </a:t>
            </a:r>
            <a:r>
              <a:rPr lang="en-US" sz="2400" dirty="0" smtClean="0"/>
              <a:t>started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Link state change exposure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270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Demand Mobility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hlinkClick r:id="rId2"/>
              </a:rPr>
              <a:t>d</a:t>
            </a:r>
            <a:r>
              <a:rPr lang="en-US" sz="2400" dirty="0" smtClean="0">
                <a:hlinkClick r:id="rId2"/>
              </a:rPr>
              <a:t>raft-ietf-dmm-ondemand-mobility-07</a:t>
            </a:r>
            <a:r>
              <a:rPr lang="en-US" sz="2400" dirty="0" smtClean="0"/>
              <a:t> is the last draft with all the comments received by the different reviewers.</a:t>
            </a:r>
          </a:p>
        </p:txBody>
      </p:sp>
    </p:spTree>
    <p:extLst>
      <p:ext uri="{BB962C8B-B14F-4D97-AF65-F5344CB8AC3E}">
        <p14:creationId xmlns:p14="http://schemas.microsoft.com/office/powerpoint/2010/main" val="168514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Cases for Source IP Address Selection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New version published: </a:t>
            </a:r>
            <a:r>
              <a:rPr lang="en-US" sz="2400" dirty="0" smtClean="0">
                <a:hlinkClick r:id="rId2"/>
              </a:rPr>
              <a:t>draft-sijeon-dmm-use-cases-api-source-04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9212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DHCPv6 Extensions for On Demand Address Type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Received comments in Buenos Aires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Fixed the IP prefix format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Will issue a new draft after WGLC of the On Demand Mobility Management WGLC is completed.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Will request a new call for adoption by the WG.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6889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 IP Address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The DHCPv6 draft takes care of the </a:t>
            </a:r>
            <a:r>
              <a:rPr lang="en-US" sz="2400" dirty="0" err="1" smtClean="0"/>
              <a:t>stateful</a:t>
            </a:r>
            <a:r>
              <a:rPr lang="en-US" sz="2400" dirty="0" smtClean="0"/>
              <a:t> address assignment use-case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We need a solution of Stateless address assignment as well.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Call for help on this activity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3320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en-US" dirty="0"/>
              <a:t>Link state change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This is about exposing data-link state changes to the application for triggering new IP address acquisition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Presented several IETF meetings ago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Initial draft </a:t>
            </a:r>
            <a:r>
              <a:rPr lang="en-US" sz="2400" dirty="0" smtClean="0"/>
              <a:t>to be published.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Any interest to join the work?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982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4424</TotalTime>
  <Words>191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On Demand Mobility Management Activities</vt:lpstr>
      <vt:lpstr>Related work</vt:lpstr>
      <vt:lpstr>On Demand Mobility Management</vt:lpstr>
      <vt:lpstr>Use Cases for Source IP Address Selection Study</vt:lpstr>
      <vt:lpstr>DHCPv6 Extensions for On Demand Address Type Exposure</vt:lpstr>
      <vt:lpstr>Stateless IP Address Support</vt:lpstr>
      <vt:lpstr>Link state change exposure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Selecting the Home Mobility Anchor</dc:title>
  <dc:creator>Moses, Danny</dc:creator>
  <cp:keywords>CTPClassification=CTP_PUBLIC:VisualMarkings=</cp:keywords>
  <cp:lastModifiedBy>Moses, Danny</cp:lastModifiedBy>
  <cp:revision>125</cp:revision>
  <dcterms:created xsi:type="dcterms:W3CDTF">2012-10-24T12:18:34Z</dcterms:created>
  <dcterms:modified xsi:type="dcterms:W3CDTF">2016-07-17T22:38:40Z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561f2c2e-9d77-4d1d-8e4c-9dcbf4b31b0a</vt:lpwstr>
  </property>
  <property fmtid="{D5CDD505-2E9C-101B-9397-08002B2CF9AE}" pid="3" name="CTP_TimeStamp">
    <vt:lpwstr>2016-07-17 22:38:39Z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</Properties>
</file>