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AA8FA-4B43-F0CD-8860-E380368ECA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183E44-6981-DB88-8490-7F10E9B4E7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83EEC-399E-D4E1-4816-AC575C1F8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F71F9-5E23-B7C7-A8DE-8E826EA48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224E9-DA68-EF63-04CD-498F3EA13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2028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8F7BF-E214-5B91-EF6E-9BB3D68B3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ED0EA9-59A9-20A4-83A7-92714BC70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8F549-47C5-73B4-5D4C-4FE5E4663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27FEB-0B8A-2866-927C-189BD7944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7D269-A024-7CE3-4B2C-139C294E8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755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1D2DB-CE4D-B7B4-6D33-2D76D03797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EF4D87-F205-6834-5DF9-F4E8A5479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2AFB4-9215-7F6A-358E-EED81CA31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EC428-9C19-8C9D-ADB0-ADB999DF4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071B4-FFC9-3AD3-8A71-B27416BE6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8895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A4C44-D5B8-C7C9-B16D-06FF988BD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91627-A97C-A20D-CEE4-8189074B4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7A441-208F-171D-915E-617CA1190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F8221-B22D-0BF1-59F2-220BC232F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E5C6E-9828-74F9-A99D-5C3E11F25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2307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75B32-57EB-F12E-0114-2F0325D36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28512-F2B0-A689-2C86-89BE1B2A3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528E5-872A-36DF-35D1-8B38AE307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3E833-6995-22BF-B34C-55FF5CBA8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32B85-67B8-E225-72DA-C3B2568E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807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4BE3E-DAC0-DB9C-E696-B14D3D612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7DEE7-9203-56C0-A6C2-7CC197C452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60288-7D5B-CE7F-4039-4BA6F0889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4FB7E-4961-E6E4-E5C1-E9B728698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0A110-8CC6-418D-43F1-E61104183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CAF6EC-E5CB-8A06-A3DB-918FBC78E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9445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E168F-CF3D-05DF-20F8-82BD5287D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61253F-C450-330B-737D-A2043D8FA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1F7F1-288F-AFE9-ABB2-283F26C8B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3F1F3E-F806-E8EB-B15A-4ADE6AC293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10F135-B670-C029-7691-C863F27DFC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513C4E-B6BF-C5F6-1870-6840AB4B2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55E3C5-7465-5D3C-CB8A-8220ED20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C37923-D5D7-FE2B-3CEC-7D074073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698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1F336-E7D2-8A1E-C642-2D2C03E18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DD3B18-9743-FEE4-DEDA-ACDEEB8F4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4817A4-4894-86C7-A0C7-517F9E1A2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E6979E-9C6F-DE1E-3831-5042DF1F9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284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453DB4-5167-4060-9D24-BE03A991B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775770-E593-C329-495D-F95426478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F47E25-ABB8-DC03-4CAF-12DA18DA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8188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5E837-5CEB-0109-CC59-73B4203CA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66BEE-B1D9-152C-FEE7-3D808721E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098D1A-F624-A172-A294-EED80228A2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4E4EF-B339-8563-1D8B-412FF0514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97720C-45BB-8678-B6C1-FDC30FD64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CC9EF-9D87-E3B4-888F-65699DD3C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694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7E2BD-9DFA-2964-8AA8-373532CD4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885471-89C9-43AF-7DCC-6076560058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DC9D9D-2D0D-14F4-367E-4A55196D3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6B31F1-49D4-AE16-61CC-BD3DAFF5D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D59732-136C-3AA4-3E07-C455C3FEA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541489-82F4-0D3B-5ED4-92F89D8BB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341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36EE1A-7040-9FD0-0B98-B278C085E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33499A-57A4-3C5E-326C-081B68AD0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DB8CD-BB0E-B6EF-F2D6-2923DC9DF4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B6AA4-3A5E-4C2C-A516-9EAF07C1326F}" type="datetimeFigureOut">
              <a:rPr lang="en-CA" smtClean="0"/>
              <a:t>2022-05-23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27C86-FF5A-B96E-1C29-5B377FBA0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50AD2-F2D0-1D86-306B-672F9E4086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3F4DF-5FC0-49B8-A49A-5A92327813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7236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9D3E6-1EDD-AA50-F304-FEE776B1D1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4329A-304D-EDC3-4C98-3465F10E75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578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498AD-64AE-C11A-6C20-600CA2A55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message</a:t>
            </a:r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E94E0A-856A-1E1D-B10F-CD20384A7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5225" y="1914525"/>
            <a:ext cx="478155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830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Error message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Heath</dc:creator>
  <cp:lastModifiedBy>David Heath</cp:lastModifiedBy>
  <cp:revision>1</cp:revision>
  <dcterms:created xsi:type="dcterms:W3CDTF">2022-05-23T23:49:48Z</dcterms:created>
  <dcterms:modified xsi:type="dcterms:W3CDTF">2022-05-23T23:50:16Z</dcterms:modified>
</cp:coreProperties>
</file>