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3"/>
    <p:restoredTop sz="94713"/>
  </p:normalViewPr>
  <p:slideViewPr>
    <p:cSldViewPr snapToGrid="0" snapToObjects="1">
      <p:cViewPr varScale="1">
        <p:scale>
          <a:sx n="153" d="100"/>
          <a:sy n="153" d="100"/>
        </p:scale>
        <p:origin x="208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F8C8F-D136-864C-B074-6BCB79298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DF6795-1E93-9D4D-80B9-8BAF2D222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2D616-F3CE-6D46-8D3E-C2EA1A5A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ECC03-F1AF-7A45-B3DB-3F5FB062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DBD60-AB35-424C-B03C-09920369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5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9C0C-52F7-BF43-AA3D-34491D64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B0F20-37B2-6C4C-8BF0-7C141C8B4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D14FB-371E-F84D-8AC5-350DD4B8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DA4B9-C874-5B42-B464-E085B09E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EA25C-741B-E743-B7FA-C21EE246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BBF15D-E914-7A4F-A206-60E085E07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9C293-1395-A74C-9C0A-167E37FC1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2FB3A-B336-794F-8501-5DADEA94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96B91-B856-DB4D-AA5A-53CA6E91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67D5B-871E-1043-A69F-023CA140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5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13CBF-9E32-5D49-B1B3-6C146496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AFC86-B147-0247-B73C-EDED899BC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A210-86D8-B949-9339-44182831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B5EC0-236C-584A-949D-9340AA6D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26A37-84B8-6346-A46B-F0AE3CAA3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BAC7-07CB-8541-B9E8-25516BDB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8F8F4-9EA6-C74A-920E-32A6193C8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CE2-B7AA-EA4E-99A9-799AD16A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10014-94D5-7349-8A8C-A950649D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A57D3-54B5-3B4B-AB58-3FBCEDDCD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9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0B5F3-AF8F-B74F-9AD0-BD379729D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FD87F-369C-464A-B7E9-0362F8415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361C8-E139-5447-A8BF-9BF4EA090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39371-7EC3-154B-BCA1-56ED9105A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31E39-3075-B94B-B298-722ABEAE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ADA54-DC64-CB40-A10F-C9668C8A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8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572B-3ED8-1747-8574-3C885262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7E2CD-49D9-974E-9D4D-48F24924E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BFB83-1667-3D4F-BB68-371484CC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7789E5-8AF4-ED45-B4B0-19783CBBF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9E616-4F97-6340-B0A3-CB72B70D0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624617-CD9F-4947-A83C-48D15824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AAC9C8-ADCF-AC4C-8DBC-25C0415C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0E2F1D-9639-1A42-A2B6-19F0A0A4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A0A5B-D65E-2F4F-8637-1C497EBD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30D59-0570-9243-B176-E8B45D01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5140CF-A18F-1A4B-887A-715883C9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72C31-38A8-FD4C-9016-AFE31F3E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1F640-D6E7-EF4C-9166-2924D23D3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71D2A-8CFC-1349-AE92-A98E3179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1D735-9CAB-E547-B271-320F19A6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9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704B-78EF-9C4D-8FC5-C63369BDC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C7183-7622-E841-9DB6-4872943FF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09B0E-3A02-9541-B82F-A03E657D6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BF8BA-FD01-8D4C-8427-D846F24A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8F034-1C56-E544-844C-4A7FE249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70CAA-29F2-6148-88F6-15EA1B5D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5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91559-A0AD-3E4B-BA3F-9A5BF2A9F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A0838D-9B35-3445-81A0-EFA43FA5C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C6903-D06C-8E48-AC42-85B2AE2CA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E643D-3FE5-6C45-912A-0A3C6E08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BE5C8-8BF5-6B45-8EA9-76257425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572C3-1C5B-3345-AB81-82E9F9EE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6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5D8A4A-DB11-7142-9F3D-CE8E2C9D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A1091-23E8-E545-A022-CEBC3254A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9EFAD-F606-8B46-9B42-B13B86362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34DAE-F67A-2C4D-A239-86AF22E709F9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C6993-C0E4-BB4A-981A-AF37247D6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F45AB-C7CC-7B42-BA59-13BE39FC2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FB77-02C8-AF40-B6B1-D5777C92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894B-D3F5-8A46-82AF-16C95C5B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0714"/>
          </a:xfrm>
        </p:spPr>
        <p:txBody>
          <a:bodyPr>
            <a:normAutofit/>
          </a:bodyPr>
          <a:lstStyle/>
          <a:p>
            <a:r>
              <a:rPr lang="en-US" sz="3200" dirty="0"/>
              <a:t>MPI Behavior Under different Combinations of Error Handlers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AE07CC-0511-1847-8F7E-05066DC15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06005"/>
              </p:ext>
            </p:extLst>
          </p:nvPr>
        </p:nvGraphicFramePr>
        <p:xfrm>
          <a:off x="432262" y="1667316"/>
          <a:ext cx="11097491" cy="392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0650">
                  <a:extLst>
                    <a:ext uri="{9D8B030D-6E8A-4147-A177-3AD203B41FA5}">
                      <a16:colId xmlns:a16="http://schemas.microsoft.com/office/drawing/2014/main" val="2903659135"/>
                    </a:ext>
                  </a:extLst>
                </a:gridCol>
                <a:gridCol w="2189182">
                  <a:extLst>
                    <a:ext uri="{9D8B030D-6E8A-4147-A177-3AD203B41FA5}">
                      <a16:colId xmlns:a16="http://schemas.microsoft.com/office/drawing/2014/main" val="928886424"/>
                    </a:ext>
                  </a:extLst>
                </a:gridCol>
                <a:gridCol w="6807659">
                  <a:extLst>
                    <a:ext uri="{9D8B030D-6E8A-4147-A177-3AD203B41FA5}">
                      <a16:colId xmlns:a16="http://schemas.microsoft.com/office/drawing/2014/main" val="730154671"/>
                    </a:ext>
                  </a:extLst>
                </a:gridCol>
              </a:tblGrid>
              <a:tr h="544926">
                <a:tc>
                  <a:txBody>
                    <a:bodyPr/>
                    <a:lstStyle/>
                    <a:p>
                      <a:r>
                        <a:rPr lang="en-US" sz="1600" b="1" dirty="0"/>
                        <a:t>MPI_COMM_WORLD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Sub-communicator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Behavior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4022357"/>
                  </a:ext>
                </a:extLst>
              </a:tr>
              <a:tr h="59746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ERRORS_ARE_FATAL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ERRORS_ABORT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353528"/>
                  </a:ext>
                </a:extLst>
              </a:tr>
              <a:tr h="6068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ERRORS_ARE_FATAL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ERRORS_RETURN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633161"/>
                  </a:ext>
                </a:extLst>
              </a:tr>
              <a:tr h="54492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ERRORS_ABORT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ERRORS_ARE_FATAL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811037"/>
                  </a:ext>
                </a:extLst>
              </a:tr>
              <a:tr h="544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ERRORS_ABORT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ERRORS_RETURN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8052"/>
                  </a:ext>
                </a:extLst>
              </a:tr>
              <a:tr h="544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ERRORS_RETURN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ERRORS_ABORT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430529"/>
                  </a:ext>
                </a:extLst>
              </a:tr>
              <a:tr h="544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ERRORS_RETURN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ERRORS_ARE_FATAL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63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6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59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MPI Behavior Under different Combinations of Error Handlers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Laguna Peralta, Ignacio</dc:creator>
  <cp:lastModifiedBy>Laguna Peralta, Ignacio</cp:lastModifiedBy>
  <cp:revision>3</cp:revision>
  <dcterms:created xsi:type="dcterms:W3CDTF">2021-02-01T21:29:15Z</dcterms:created>
  <dcterms:modified xsi:type="dcterms:W3CDTF">2021-02-01T22:02:49Z</dcterms:modified>
</cp:coreProperties>
</file>