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9"/>
    <p:restoredTop sz="94681"/>
  </p:normalViewPr>
  <p:slideViewPr>
    <p:cSldViewPr snapToGrid="0" snapToObjects="1">
      <p:cViewPr varScale="1">
        <p:scale>
          <a:sx n="116" d="100"/>
          <a:sy n="116" d="100"/>
        </p:scale>
        <p:origin x="200" y="4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BC138-C6DA-1A42-9D8D-4EF4D90485BE}" type="datetimeFigureOut">
              <a:rPr lang="en-US" smtClean="0"/>
              <a:t>1/26/16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A4EC2-7E74-F043-8CD5-40C626F0E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68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BC138-C6DA-1A42-9D8D-4EF4D90485BE}" type="datetimeFigureOut">
              <a:rPr lang="en-US" smtClean="0"/>
              <a:t>1/26/16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A4EC2-7E74-F043-8CD5-40C626F0E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303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BC138-C6DA-1A42-9D8D-4EF4D90485BE}" type="datetimeFigureOut">
              <a:rPr lang="en-US" smtClean="0"/>
              <a:t>1/26/16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A4EC2-7E74-F043-8CD5-40C626F0E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880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BC138-C6DA-1A42-9D8D-4EF4D90485BE}" type="datetimeFigureOut">
              <a:rPr lang="en-US" smtClean="0"/>
              <a:t>1/26/16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A4EC2-7E74-F043-8CD5-40C626F0E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07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BC138-C6DA-1A42-9D8D-4EF4D90485BE}" type="datetimeFigureOut">
              <a:rPr lang="en-US" smtClean="0"/>
              <a:t>1/26/16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A4EC2-7E74-F043-8CD5-40C626F0E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141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BC138-C6DA-1A42-9D8D-4EF4D90485BE}" type="datetimeFigureOut">
              <a:rPr lang="en-US" smtClean="0"/>
              <a:t>1/26/16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A4EC2-7E74-F043-8CD5-40C626F0E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035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BC138-C6DA-1A42-9D8D-4EF4D90485BE}" type="datetimeFigureOut">
              <a:rPr lang="en-US" smtClean="0"/>
              <a:t>1/26/16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A4EC2-7E74-F043-8CD5-40C626F0E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14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BC138-C6DA-1A42-9D8D-4EF4D90485BE}" type="datetimeFigureOut">
              <a:rPr lang="en-US" smtClean="0"/>
              <a:t>1/26/16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A4EC2-7E74-F043-8CD5-40C626F0E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23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BC138-C6DA-1A42-9D8D-4EF4D90485BE}" type="datetimeFigureOut">
              <a:rPr lang="en-US" smtClean="0"/>
              <a:t>1/26/16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A4EC2-7E74-F043-8CD5-40C626F0E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810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BC138-C6DA-1A42-9D8D-4EF4D90485BE}" type="datetimeFigureOut">
              <a:rPr lang="en-US" smtClean="0"/>
              <a:t>1/26/16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A4EC2-7E74-F043-8CD5-40C626F0E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511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BC138-C6DA-1A42-9D8D-4EF4D90485BE}" type="datetimeFigureOut">
              <a:rPr lang="en-US" smtClean="0"/>
              <a:t>1/26/16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A4EC2-7E74-F043-8CD5-40C626F0E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921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6BC138-C6DA-1A42-9D8D-4EF4D90485BE}" type="datetimeFigureOut">
              <a:rPr lang="en-US" smtClean="0"/>
              <a:t>1/26/16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6A4EC2-7E74-F043-8CD5-40C626F0ED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359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981200" y="6400801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 smtClean="0"/>
              <a:t>www.openfabrics.org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077200" y="6416676"/>
            <a:ext cx="2133600" cy="365125"/>
          </a:xfrm>
        </p:spPr>
        <p:txBody>
          <a:bodyPr/>
          <a:lstStyle/>
          <a:p>
            <a:pPr>
              <a:defRPr/>
            </a:pPr>
            <a:fld id="{4743D33A-93A5-4BFF-80F7-CA11B1D5A4D3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92297" y="826265"/>
            <a:ext cx="10499992" cy="381000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client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792298" y="1283465"/>
            <a:ext cx="8249190" cy="381000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VFS / Block Layer</a:t>
            </a:r>
            <a:endParaRPr lang="en-US" dirty="0"/>
          </a:p>
        </p:txBody>
      </p:sp>
      <p:sp>
        <p:nvSpPr>
          <p:cNvPr id="72" name="Rectangle 71"/>
          <p:cNvSpPr/>
          <p:nvPr/>
        </p:nvSpPr>
        <p:spPr>
          <a:xfrm>
            <a:off x="9917020" y="1762888"/>
            <a:ext cx="1371600" cy="349568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???</a:t>
            </a:r>
            <a:endParaRPr lang="en-US" dirty="0"/>
          </a:p>
        </p:txBody>
      </p:sp>
      <p:sp>
        <p:nvSpPr>
          <p:cNvPr id="78" name="Rectangle 77"/>
          <p:cNvSpPr/>
          <p:nvPr/>
        </p:nvSpPr>
        <p:spPr>
          <a:xfrm rot="16200000">
            <a:off x="10669251" y="2507468"/>
            <a:ext cx="947506" cy="291232"/>
          </a:xfrm>
          <a:prstGeom prst="rect">
            <a:avLst/>
          </a:prstGeom>
          <a:solidFill>
            <a:schemeClr val="accent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kfabric</a:t>
            </a:r>
            <a:endParaRPr lang="en-US" dirty="0"/>
          </a:p>
        </p:txBody>
      </p:sp>
      <p:sp>
        <p:nvSpPr>
          <p:cNvPr id="49" name="Rectangle 48"/>
          <p:cNvSpPr/>
          <p:nvPr/>
        </p:nvSpPr>
        <p:spPr>
          <a:xfrm>
            <a:off x="9917020" y="1292644"/>
            <a:ext cx="1371600" cy="381000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Byte Access</a:t>
            </a:r>
            <a:endParaRPr lang="en-US" dirty="0"/>
          </a:p>
        </p:txBody>
      </p:sp>
      <p:sp>
        <p:nvSpPr>
          <p:cNvPr id="64" name="Rectangle 63"/>
          <p:cNvSpPr/>
          <p:nvPr/>
        </p:nvSpPr>
        <p:spPr>
          <a:xfrm>
            <a:off x="790460" y="1733324"/>
            <a:ext cx="2140790" cy="381000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SCSI</a:t>
            </a:r>
            <a:endParaRPr lang="en-US" dirty="0"/>
          </a:p>
        </p:txBody>
      </p:sp>
      <p:sp>
        <p:nvSpPr>
          <p:cNvPr id="66" name="Rectangle 65"/>
          <p:cNvSpPr/>
          <p:nvPr/>
        </p:nvSpPr>
        <p:spPr>
          <a:xfrm rot="16200000">
            <a:off x="1444319" y="2301852"/>
            <a:ext cx="914400" cy="66229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iSCSI</a:t>
            </a:r>
            <a:endParaRPr lang="en-US" dirty="0"/>
          </a:p>
        </p:txBody>
      </p:sp>
      <p:sp>
        <p:nvSpPr>
          <p:cNvPr id="67" name="Rectangle 66"/>
          <p:cNvSpPr/>
          <p:nvPr/>
        </p:nvSpPr>
        <p:spPr>
          <a:xfrm rot="16200000">
            <a:off x="1977353" y="2486129"/>
            <a:ext cx="914400" cy="27836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SRP</a:t>
            </a:r>
            <a:endParaRPr lang="en-US" dirty="0"/>
          </a:p>
        </p:txBody>
      </p:sp>
      <p:sp>
        <p:nvSpPr>
          <p:cNvPr id="68" name="Rectangle 67"/>
          <p:cNvSpPr/>
          <p:nvPr/>
        </p:nvSpPr>
        <p:spPr>
          <a:xfrm rot="16200000">
            <a:off x="1270812" y="3454832"/>
            <a:ext cx="914400" cy="30175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sockets</a:t>
            </a:r>
            <a:endParaRPr lang="en-US" dirty="0"/>
          </a:p>
        </p:txBody>
      </p:sp>
      <p:sp>
        <p:nvSpPr>
          <p:cNvPr id="69" name="Rectangle 68"/>
          <p:cNvSpPr/>
          <p:nvPr/>
        </p:nvSpPr>
        <p:spPr>
          <a:xfrm rot="16200000">
            <a:off x="1632128" y="4428309"/>
            <a:ext cx="914400" cy="30021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kverbs</a:t>
            </a:r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 rot="16200000">
            <a:off x="1990646" y="3477563"/>
            <a:ext cx="914400" cy="27836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kverbs</a:t>
            </a:r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329626" y="1731455"/>
            <a:ext cx="1019289" cy="381000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NFS</a:t>
            </a:r>
            <a:endParaRPr lang="en-US" dirty="0"/>
          </a:p>
        </p:txBody>
      </p:sp>
      <p:sp>
        <p:nvSpPr>
          <p:cNvPr id="73" name="Rectangle 72"/>
          <p:cNvSpPr/>
          <p:nvPr/>
        </p:nvSpPr>
        <p:spPr>
          <a:xfrm>
            <a:off x="4329626" y="2182457"/>
            <a:ext cx="1019289" cy="27836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RPC</a:t>
            </a:r>
            <a:endParaRPr lang="en-US" dirty="0"/>
          </a:p>
        </p:txBody>
      </p:sp>
      <p:sp>
        <p:nvSpPr>
          <p:cNvPr id="74" name="Rectangle 73"/>
          <p:cNvSpPr/>
          <p:nvPr/>
        </p:nvSpPr>
        <p:spPr>
          <a:xfrm rot="16200000">
            <a:off x="4010312" y="2847696"/>
            <a:ext cx="914400" cy="27836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sockets</a:t>
            </a:r>
            <a:endParaRPr lang="en-US" dirty="0"/>
          </a:p>
        </p:txBody>
      </p:sp>
      <p:sp>
        <p:nvSpPr>
          <p:cNvPr id="76" name="Rectangle 75"/>
          <p:cNvSpPr/>
          <p:nvPr/>
        </p:nvSpPr>
        <p:spPr>
          <a:xfrm rot="16200000">
            <a:off x="4381423" y="2856875"/>
            <a:ext cx="914400" cy="27836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kverbs</a:t>
            </a:r>
            <a:endParaRPr lang="en-US" dirty="0"/>
          </a:p>
        </p:txBody>
      </p:sp>
      <p:sp>
        <p:nvSpPr>
          <p:cNvPr id="79" name="Rectangle 78"/>
          <p:cNvSpPr/>
          <p:nvPr/>
        </p:nvSpPr>
        <p:spPr>
          <a:xfrm rot="16200000">
            <a:off x="2338815" y="2493816"/>
            <a:ext cx="914400" cy="27836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???</a:t>
            </a:r>
            <a:endParaRPr lang="en-US" dirty="0"/>
          </a:p>
        </p:txBody>
      </p:sp>
      <p:sp>
        <p:nvSpPr>
          <p:cNvPr id="80" name="Rectangle 79"/>
          <p:cNvSpPr/>
          <p:nvPr/>
        </p:nvSpPr>
        <p:spPr>
          <a:xfrm rot="16200000">
            <a:off x="2338243" y="3477562"/>
            <a:ext cx="914400" cy="278365"/>
          </a:xfrm>
          <a:prstGeom prst="rect">
            <a:avLst/>
          </a:prstGeom>
          <a:solidFill>
            <a:schemeClr val="accent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kfabric</a:t>
            </a:r>
            <a:endParaRPr lang="en-US" dirty="0"/>
          </a:p>
        </p:txBody>
      </p:sp>
      <p:sp>
        <p:nvSpPr>
          <p:cNvPr id="83" name="Rectangle 82"/>
          <p:cNvSpPr/>
          <p:nvPr/>
        </p:nvSpPr>
        <p:spPr>
          <a:xfrm rot="16200000">
            <a:off x="4752532" y="2856875"/>
            <a:ext cx="914400" cy="278365"/>
          </a:xfrm>
          <a:prstGeom prst="rect">
            <a:avLst/>
          </a:prstGeom>
          <a:solidFill>
            <a:schemeClr val="accent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kfabric</a:t>
            </a:r>
            <a:endParaRPr lang="en-US" dirty="0"/>
          </a:p>
        </p:txBody>
      </p:sp>
      <p:sp>
        <p:nvSpPr>
          <p:cNvPr id="85" name="Rectangle 84"/>
          <p:cNvSpPr/>
          <p:nvPr/>
        </p:nvSpPr>
        <p:spPr>
          <a:xfrm>
            <a:off x="3150343" y="1730426"/>
            <a:ext cx="960190" cy="381000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NVMe</a:t>
            </a:r>
            <a:endParaRPr lang="en-US" dirty="0"/>
          </a:p>
        </p:txBody>
      </p:sp>
      <p:sp>
        <p:nvSpPr>
          <p:cNvPr id="93" name="Rectangle 92"/>
          <p:cNvSpPr/>
          <p:nvPr/>
        </p:nvSpPr>
        <p:spPr>
          <a:xfrm rot="16200000">
            <a:off x="3172567" y="3489463"/>
            <a:ext cx="914400" cy="27836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kverbs</a:t>
            </a:r>
            <a:endParaRPr lang="en-US" dirty="0"/>
          </a:p>
        </p:txBody>
      </p:sp>
      <p:sp>
        <p:nvSpPr>
          <p:cNvPr id="94" name="Rectangle 93"/>
          <p:cNvSpPr/>
          <p:nvPr/>
        </p:nvSpPr>
        <p:spPr>
          <a:xfrm rot="16200000">
            <a:off x="3514150" y="3489463"/>
            <a:ext cx="914400" cy="278365"/>
          </a:xfrm>
          <a:prstGeom prst="rect">
            <a:avLst/>
          </a:prstGeom>
          <a:solidFill>
            <a:schemeClr val="accent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kfabric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 rot="16200000">
            <a:off x="1632126" y="3455601"/>
            <a:ext cx="914400" cy="30021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iSER</a:t>
            </a:r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 rot="16200000">
            <a:off x="472163" y="2498069"/>
            <a:ext cx="914400" cy="278365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FC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 rot="16200000">
            <a:off x="822869" y="2507248"/>
            <a:ext cx="914400" cy="278365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s-IS" smtClean="0"/>
              <a:t>…</a:t>
            </a:r>
            <a:endParaRPr lang="en-US" dirty="0"/>
          </a:p>
        </p:txBody>
      </p:sp>
      <p:sp>
        <p:nvSpPr>
          <p:cNvPr id="38" name="Left Brace 37"/>
          <p:cNvSpPr/>
          <p:nvPr/>
        </p:nvSpPr>
        <p:spPr>
          <a:xfrm rot="16200000">
            <a:off x="952318" y="5299472"/>
            <a:ext cx="304800" cy="629070"/>
          </a:xfrm>
          <a:prstGeom prst="leftBrace">
            <a:avLst>
              <a:gd name="adj1" fmla="val 40099"/>
              <a:gd name="adj2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Left Brace 39"/>
          <p:cNvSpPr/>
          <p:nvPr/>
        </p:nvSpPr>
        <p:spPr>
          <a:xfrm rot="16200000">
            <a:off x="2103481" y="4933424"/>
            <a:ext cx="304800" cy="1357490"/>
          </a:xfrm>
          <a:prstGeom prst="leftBrace">
            <a:avLst>
              <a:gd name="adj1" fmla="val 40099"/>
              <a:gd name="adj2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 rot="16200000">
            <a:off x="2832326" y="2497039"/>
            <a:ext cx="914400" cy="278365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PCIe</a:t>
            </a:r>
            <a:endParaRPr lang="en-US" dirty="0"/>
          </a:p>
        </p:txBody>
      </p:sp>
      <p:sp>
        <p:nvSpPr>
          <p:cNvPr id="43" name="Rectangle 42"/>
          <p:cNvSpPr/>
          <p:nvPr/>
        </p:nvSpPr>
        <p:spPr>
          <a:xfrm rot="16200000">
            <a:off x="3343360" y="2326246"/>
            <a:ext cx="914400" cy="6199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NVMf</a:t>
            </a:r>
            <a:endParaRPr lang="en-US" dirty="0"/>
          </a:p>
        </p:txBody>
      </p:sp>
      <p:sp>
        <p:nvSpPr>
          <p:cNvPr id="44" name="Rectangle 43"/>
          <p:cNvSpPr/>
          <p:nvPr/>
        </p:nvSpPr>
        <p:spPr>
          <a:xfrm>
            <a:off x="5561348" y="1730426"/>
            <a:ext cx="1019289" cy="381000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Lustre</a:t>
            </a:r>
            <a:endParaRPr lang="en-US" dirty="0"/>
          </a:p>
        </p:txBody>
      </p:sp>
      <p:sp>
        <p:nvSpPr>
          <p:cNvPr id="45" name="Rectangle 44"/>
          <p:cNvSpPr/>
          <p:nvPr/>
        </p:nvSpPr>
        <p:spPr>
          <a:xfrm>
            <a:off x="5561348" y="2181428"/>
            <a:ext cx="1019289" cy="27836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LNET</a:t>
            </a:r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 rot="16200000">
            <a:off x="5242034" y="2846667"/>
            <a:ext cx="914400" cy="27836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sockets</a:t>
            </a:r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 rot="16200000">
            <a:off x="5613145" y="2855846"/>
            <a:ext cx="914400" cy="27836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kverbs</a:t>
            </a:r>
            <a:endParaRPr lang="en-US" dirty="0"/>
          </a:p>
        </p:txBody>
      </p:sp>
      <p:sp>
        <p:nvSpPr>
          <p:cNvPr id="48" name="Rectangle 47"/>
          <p:cNvSpPr/>
          <p:nvPr/>
        </p:nvSpPr>
        <p:spPr>
          <a:xfrm rot="16200000">
            <a:off x="5984254" y="2855846"/>
            <a:ext cx="914400" cy="278365"/>
          </a:xfrm>
          <a:prstGeom prst="rect">
            <a:avLst/>
          </a:prstGeom>
          <a:solidFill>
            <a:schemeClr val="accent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kfabric</a:t>
            </a:r>
            <a:endParaRPr lang="en-US" dirty="0"/>
          </a:p>
        </p:txBody>
      </p:sp>
      <p:sp>
        <p:nvSpPr>
          <p:cNvPr id="55" name="Rectangle 54"/>
          <p:cNvSpPr/>
          <p:nvPr/>
        </p:nvSpPr>
        <p:spPr>
          <a:xfrm>
            <a:off x="6791773" y="1730426"/>
            <a:ext cx="1019289" cy="381000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Ceph</a:t>
            </a:r>
            <a:endParaRPr lang="en-US" dirty="0"/>
          </a:p>
        </p:txBody>
      </p:sp>
      <p:sp>
        <p:nvSpPr>
          <p:cNvPr id="56" name="Rectangle 55"/>
          <p:cNvSpPr/>
          <p:nvPr/>
        </p:nvSpPr>
        <p:spPr>
          <a:xfrm>
            <a:off x="6791773" y="2181428"/>
            <a:ext cx="1019289" cy="27836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XIO</a:t>
            </a:r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 rot="16200000">
            <a:off x="6472459" y="2846667"/>
            <a:ext cx="914400" cy="27836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sockets</a:t>
            </a:r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 rot="16200000">
            <a:off x="6843570" y="2855846"/>
            <a:ext cx="914400" cy="27836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kverbs</a:t>
            </a:r>
            <a:endParaRPr lang="en-US" dirty="0"/>
          </a:p>
        </p:txBody>
      </p:sp>
      <p:sp>
        <p:nvSpPr>
          <p:cNvPr id="59" name="Rectangle 58"/>
          <p:cNvSpPr/>
          <p:nvPr/>
        </p:nvSpPr>
        <p:spPr>
          <a:xfrm rot="16200000">
            <a:off x="7214679" y="2855846"/>
            <a:ext cx="914400" cy="278365"/>
          </a:xfrm>
          <a:prstGeom prst="rect">
            <a:avLst/>
          </a:prstGeom>
          <a:solidFill>
            <a:schemeClr val="accent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kfabric</a:t>
            </a:r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>
            <a:off x="8022198" y="1730426"/>
            <a:ext cx="1019289" cy="381000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s-IS" dirty="0" smtClean="0"/>
              <a:t>…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 rot="16200000">
            <a:off x="9614418" y="2518822"/>
            <a:ext cx="914400" cy="278365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s-IS" smtClean="0"/>
              <a:t>???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>
          <a:xfrm>
            <a:off x="790180" y="5944112"/>
            <a:ext cx="629072" cy="278365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Local</a:t>
            </a:r>
            <a:endParaRPr lang="en-US" sz="1400" dirty="0"/>
          </a:p>
        </p:txBody>
      </p:sp>
      <p:sp>
        <p:nvSpPr>
          <p:cNvPr id="63" name="Rectangle 62"/>
          <p:cNvSpPr/>
          <p:nvPr/>
        </p:nvSpPr>
        <p:spPr>
          <a:xfrm>
            <a:off x="1577136" y="5947163"/>
            <a:ext cx="1354113" cy="278365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Remote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0582749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46</Words>
  <Application>Microsoft Macintosh PowerPoint</Application>
  <PresentationFormat>Widescreen</PresentationFormat>
  <Paragraphs>42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Calibri Light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Atchley, Scott</dc:creator>
  <cp:lastModifiedBy>Atchley, Scott</cp:lastModifiedBy>
  <cp:revision>7</cp:revision>
  <dcterms:created xsi:type="dcterms:W3CDTF">2016-01-26T17:02:51Z</dcterms:created>
  <dcterms:modified xsi:type="dcterms:W3CDTF">2016-01-26T18:04:36Z</dcterms:modified>
</cp:coreProperties>
</file>