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4310A-7C6D-4949-ABC8-ACF717A182D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D92C4-6E88-48FD-B124-C066C4522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42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B5517-1199-4AA9-9F57-29E3BDB64C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274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0D97D-664C-4094-A18B-C6084A5CCCB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556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41716-878C-48A1-89E2-C75D5E56AE6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431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24C592-51EC-43F2-B0EC-6204BF85B5D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431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2AD7F-E2B5-4225-AB11-3893D963351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06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E0525-AE2F-42B3-9424-958AB8DC2C6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378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6D1B7-8A96-4283-A4DD-96E0C055C77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885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6C135-2489-4CED-9D37-CA31CD6FD1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0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1A156-0461-4F58-94CD-BE65556435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994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061DC-BE64-4B31-834B-1BEE188171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6969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FBD17-1709-44C6-8181-AC380B6ABB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66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313" y="6245225"/>
            <a:ext cx="3960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292156-4508-4A44-BE81-754EB3A44A21}" type="slidenum">
              <a:rPr lang="en-US">
                <a:solidFill>
                  <a:srgbClr val="000000"/>
                </a:solidFill>
                <a:ea typeface="ＭＳ Ｐゴシック" pitchFamily="-1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749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sz="3600" dirty="0" smtClean="0"/>
              <a:t>TE Attributes and Application Requirements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207930"/>
              </p:ext>
            </p:extLst>
          </p:nvPr>
        </p:nvGraphicFramePr>
        <p:xfrm>
          <a:off x="457200" y="1219200"/>
          <a:ext cx="8229600" cy="5486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88232"/>
                <a:gridCol w="3398168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ppsenak-</a:t>
                      </a:r>
                      <a:r>
                        <a:rPr lang="en-US" dirty="0" err="1" smtClean="0"/>
                        <a:t>ospf</a:t>
                      </a: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te</a:t>
                      </a:r>
                      <a:r>
                        <a:rPr lang="en-US" dirty="0" smtClean="0"/>
                        <a:t>-link-</a:t>
                      </a:r>
                      <a:r>
                        <a:rPr lang="en-US" dirty="0" err="1" smtClean="0"/>
                        <a:t>attr</a:t>
                      </a:r>
                      <a:r>
                        <a:rPr lang="en-US" dirty="0" smtClean="0"/>
                        <a:t>-reuse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ginsberg-</a:t>
                      </a:r>
                      <a:r>
                        <a:rPr lang="en-US" dirty="0" err="1" smtClean="0"/>
                        <a:t>isis</a:t>
                      </a: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te</a:t>
                      </a:r>
                      <a:r>
                        <a:rPr lang="en-US" dirty="0" smtClean="0"/>
                        <a:t>-app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hegde</a:t>
                      </a: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ospf</a:t>
                      </a:r>
                      <a:r>
                        <a:rPr lang="en-US" dirty="0" smtClean="0"/>
                        <a:t>-advertising-</a:t>
                      </a:r>
                      <a:r>
                        <a:rPr lang="en-US" dirty="0" err="1" smtClean="0"/>
                        <a:t>te</a:t>
                      </a:r>
                      <a:r>
                        <a:rPr lang="en-US" dirty="0" smtClean="0"/>
                        <a:t>-protocols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hegde</a:t>
                      </a: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isis</a:t>
                      </a:r>
                      <a:r>
                        <a:rPr lang="en-US" dirty="0" smtClean="0"/>
                        <a:t>-advertising-</a:t>
                      </a:r>
                      <a:r>
                        <a:rPr lang="en-US" dirty="0" err="1" smtClean="0"/>
                        <a:t>te</a:t>
                      </a:r>
                      <a:r>
                        <a:rPr lang="en-US" dirty="0" smtClean="0"/>
                        <a:t>-protocols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trike="noStrike" dirty="0" smtClean="0"/>
                        <a:t>Per</a:t>
                      </a:r>
                      <a:r>
                        <a:rPr lang="en-US" strike="noStrike" baseline="0" dirty="0" smtClean="0"/>
                        <a:t> link application indication</a:t>
                      </a:r>
                      <a:endParaRPr 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/>
                        <a:t>Supported</a:t>
                      </a:r>
                      <a:endParaRPr 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strike="noStrike" dirty="0" smtClean="0">
                          <a:solidFill>
                            <a:schemeClr val="tx1"/>
                          </a:solidFill>
                        </a:rPr>
                        <a:t>Supported</a:t>
                      </a:r>
                      <a:endParaRPr lang="en-US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trike="noStrike" dirty="0" smtClean="0"/>
                        <a:t>Per application attribute value</a:t>
                      </a:r>
                      <a:endParaRPr 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strike="noStrike" dirty="0" smtClean="0">
                          <a:solidFill>
                            <a:schemeClr val="tx1"/>
                          </a:solidFill>
                        </a:rPr>
                        <a:t>Supported</a:t>
                      </a:r>
                      <a:endParaRPr lang="en-US" b="0" i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/>
                        <a:t>Not supported</a:t>
                      </a:r>
                      <a:endParaRPr lang="en-US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Backwards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Compatibility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Supported (uses </a:t>
                      </a:r>
                      <a:r>
                        <a:rPr lang="en-US" b="0" i="0" smtClean="0">
                          <a:solidFill>
                            <a:schemeClr val="tx1"/>
                          </a:solidFill>
                        </a:rPr>
                        <a:t>duplicate advertisements)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Not supported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Partial Deployment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Supported (uses duplicate advertisements)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Supported w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config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changes on legacy routers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Extensible to new applications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16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Default Design</vt:lpstr>
      <vt:lpstr>TE Attributes and Application Requirements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 Attributes and Aplication Requirements</dc:title>
  <dc:creator>Les Ginsberg (ginsberg)</dc:creator>
  <cp:lastModifiedBy>Les Ginsberg</cp:lastModifiedBy>
  <cp:revision>6</cp:revision>
  <dcterms:created xsi:type="dcterms:W3CDTF">2006-08-16T00:00:00Z</dcterms:created>
  <dcterms:modified xsi:type="dcterms:W3CDTF">2017-02-27T08:55:33Z</dcterms:modified>
</cp:coreProperties>
</file>