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20FAF-2C18-4316-8F09-4347D6A55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83401C-11DF-4E2B-B2B3-E5CC1C515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48A6A-DF46-421A-8AD5-B0293B8D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AC000-647B-4008-8180-D36E5C7F6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7EC98-9592-426A-B888-D37B0C132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85909-C648-4F16-8B01-27BC41875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2A5216-D09A-4F9D-B851-AEF8856F6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68DA8-237F-420A-8C44-EF664A4A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5E229-1FE4-42BB-93DF-27A5C436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123B0-D6E5-4354-ADFA-69E54028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0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A5CCD1-E5A6-4B14-A474-320AABA108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792D55-80DD-4B6A-BF3A-7D522A926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6CB8-F0BF-4BA1-A2E8-DBB4EEA7C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A4C4D-8370-44DD-928E-5B08F52F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635EC-2E51-4A2F-862D-FD4E0C6B9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1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5275D-25A8-430F-8B80-6A4438423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A6A3B-9B2E-46A9-8763-B842F1D67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3F894-52B0-4FC8-B8AD-76352F3D2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65672-7857-49E8-8D7B-3820E7AE5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A90DD-F6C4-4F2B-B6C5-FC34994D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0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41A5-E791-4541-9BB8-F14B3715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3CFDA-7A36-411B-8A03-32E56ED29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378BE-0061-4744-9CC8-AE92E83C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AEA4D-7224-4F38-B73F-A74232F6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B7470-5941-4A16-8510-59A29492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8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F36A-E89C-47D7-8368-250440833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76388-3B08-4A1D-AEC7-DB4D3DBF9E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91927-8DAC-4EBC-883C-E9822A5D6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E76C7-CF44-4DB9-BC4C-E225B359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B56EB-F631-49FA-A204-F1448C2A6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287CD-2E4C-4855-B0B3-945B848C3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5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7E7A-AB19-487B-895B-22473A9D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1CFEF-F70D-4F20-92C4-75F93CD3B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463C93-3B05-412F-9B7D-CD548ACFA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03FCC7-1362-4EB5-B3A4-662941393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02677E-A284-455D-9588-9156B393A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F8DD49-04F2-4054-9ED0-F207EA7E1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DFF9B-01EA-4E4F-A37F-6E1147DB3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71C90-B709-4D73-9D1D-A11423D39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1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3D647-579E-4D48-ACD1-2F3BEE5FB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76E9E1-64BB-4F48-A4FD-5150F421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C56414-B452-4A53-A631-4300CB584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9FA516-4CE4-44CF-988B-8F2AF6D7E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FA4742-7458-4E6F-B1A8-507D98AD6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188870-1585-409B-8AFC-FED81E19E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F4D1A5-85EA-4084-91B6-A14B6B17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438B4-B397-4F30-B7EB-3924ACD0D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ECDF3-E1C0-466A-B8E1-77B4608E6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A4706-73B0-4EF5-9EDE-457C0B299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6D0D4-25DB-4F3B-AD95-ED23275EA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D44502-2660-4A9F-8A1C-CBFD1E88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5F404-22DC-467B-A736-21EFDFD0F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9C134-E4DD-458B-BF3D-0DB40EE74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752FF-7A6A-4B4D-9415-B80C6432A8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504A6-7316-4349-9CCD-6C2B6AAB9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70077-CC82-40B0-AC4A-27141A202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C11CC-9C57-4B96-B282-835EF8F3D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DC655-C12D-4D89-AE06-D7D83356B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1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DE0E70-BA26-466B-A549-C1491DE16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3239B-97CC-496F-830D-05D315290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850F2-83E5-4387-817A-A81E03FAC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BCB9B-7891-495B-93AB-038639640BFB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4A906-5A15-4A25-B816-681E0CA14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B7730-548F-478D-B380-0BCFE3887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11003-F99B-47B2-BDFE-9ECAA9583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7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extLst>
              <a:ext uri="{FF2B5EF4-FFF2-40B4-BE49-F238E27FC236}">
                <a16:creationId xmlns:a16="http://schemas.microsoft.com/office/drawing/2014/main" id="{99BC1B1E-10EB-4554-BE00-94E16E1F77DA}"/>
              </a:ext>
            </a:extLst>
          </p:cNvPr>
          <p:cNvSpPr/>
          <p:nvPr/>
        </p:nvSpPr>
        <p:spPr>
          <a:xfrm>
            <a:off x="1107346" y="701401"/>
            <a:ext cx="8623883" cy="711064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Time</a:t>
            </a:r>
            <a:endParaRPr lang="en-US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7C9D3-1052-4CB7-B449-B4F28079503F}"/>
              </a:ext>
            </a:extLst>
          </p:cNvPr>
          <p:cNvSpPr/>
          <p:nvPr/>
        </p:nvSpPr>
        <p:spPr>
          <a:xfrm>
            <a:off x="6610524" y="1233181"/>
            <a:ext cx="45719" cy="3523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84244-0F47-4A74-9565-D71955F88F5D}"/>
              </a:ext>
            </a:extLst>
          </p:cNvPr>
          <p:cNvSpPr txBox="1"/>
          <p:nvPr/>
        </p:nvSpPr>
        <p:spPr>
          <a:xfrm>
            <a:off x="6374993" y="1525640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Now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E01D2-1669-49B0-B703-79FDB8D4482B}"/>
              </a:ext>
            </a:extLst>
          </p:cNvPr>
          <p:cNvSpPr txBox="1"/>
          <p:nvPr/>
        </p:nvSpPr>
        <p:spPr>
          <a:xfrm>
            <a:off x="1142183" y="3425229"/>
            <a:ext cx="1774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sz="1100" dirty="0"/>
              <a:t>Tracking Data – time </a:t>
            </a:r>
            <a:r>
              <a:rPr lang="de-DE" sz="1100" dirty="0" err="1"/>
              <a:t>point</a:t>
            </a:r>
            <a:r>
              <a:rPr lang="de-DE" sz="1100" dirty="0"/>
              <a:t> -  </a:t>
            </a:r>
            <a:r>
              <a:rPr lang="de-DE" sz="1100" dirty="0" err="1"/>
              <a:t>Now</a:t>
            </a:r>
            <a:r>
              <a:rPr lang="de-DE" sz="1100" dirty="0"/>
              <a:t> </a:t>
            </a:r>
            <a:r>
              <a:rPr lang="de-DE" sz="1100" dirty="0" err="1"/>
              <a:t>or</a:t>
            </a:r>
            <a:r>
              <a:rPr lang="de-DE" sz="1100" dirty="0"/>
              <a:t> in </a:t>
            </a:r>
            <a:r>
              <a:rPr lang="de-DE" sz="1100" dirty="0" err="1"/>
              <a:t>the</a:t>
            </a:r>
            <a:r>
              <a:rPr lang="de-DE" sz="1100" dirty="0"/>
              <a:t> </a:t>
            </a:r>
            <a:r>
              <a:rPr lang="de-DE" sz="1100" dirty="0" err="1"/>
              <a:t>past</a:t>
            </a:r>
            <a:r>
              <a:rPr lang="de-DE" sz="1100" dirty="0"/>
              <a:t> </a:t>
            </a:r>
          </a:p>
          <a:p>
            <a:r>
              <a:rPr lang="de-DE" sz="1100" dirty="0"/>
              <a:t>	</a:t>
            </a:r>
            <a:endParaRPr lang="en-US" sz="11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01B5632-B6B6-419C-9972-2D07AD6A03CD}"/>
              </a:ext>
            </a:extLst>
          </p:cNvPr>
          <p:cNvSpPr/>
          <p:nvPr/>
        </p:nvSpPr>
        <p:spPr>
          <a:xfrm>
            <a:off x="2019857" y="1993083"/>
            <a:ext cx="134224" cy="1538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A6BDC6C-5FA9-4243-9E67-99E273F0FD7F}"/>
              </a:ext>
            </a:extLst>
          </p:cNvPr>
          <p:cNvSpPr/>
          <p:nvPr/>
        </p:nvSpPr>
        <p:spPr>
          <a:xfrm>
            <a:off x="4638620" y="1993083"/>
            <a:ext cx="134224" cy="1538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D2847CE-E4A6-4285-8A9C-2F8868D1F75F}"/>
              </a:ext>
            </a:extLst>
          </p:cNvPr>
          <p:cNvSpPr/>
          <p:nvPr/>
        </p:nvSpPr>
        <p:spPr>
          <a:xfrm>
            <a:off x="6566271" y="1993083"/>
            <a:ext cx="134224" cy="1538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43738A-2CFC-4004-9151-1818A0FC2869}"/>
              </a:ext>
            </a:extLst>
          </p:cNvPr>
          <p:cNvSpPr txBox="1"/>
          <p:nvPr/>
        </p:nvSpPr>
        <p:spPr>
          <a:xfrm>
            <a:off x="3767447" y="3425229"/>
            <a:ext cx="17746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/>
              <a:t>How</a:t>
            </a:r>
            <a:r>
              <a:rPr lang="de-DE" sz="1100" dirty="0"/>
              <a:t> </a:t>
            </a:r>
            <a:r>
              <a:rPr lang="de-DE" sz="1100" dirty="0" err="1"/>
              <a:t>far</a:t>
            </a:r>
            <a:r>
              <a:rPr lang="de-DE" sz="1100" dirty="0"/>
              <a:t> back? </a:t>
            </a:r>
            <a:r>
              <a:rPr lang="de-DE" sz="1100" dirty="0" err="1"/>
              <a:t>Configurable</a:t>
            </a:r>
            <a:r>
              <a:rPr lang="de-DE" sz="1100" dirty="0"/>
              <a:t>?	</a:t>
            </a:r>
            <a:endParaRPr lang="en-US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BAD249-6051-4C83-BF20-91949FF9651F}"/>
              </a:ext>
            </a:extLst>
          </p:cNvPr>
          <p:cNvSpPr txBox="1"/>
          <p:nvPr/>
        </p:nvSpPr>
        <p:spPr>
          <a:xfrm>
            <a:off x="1148684" y="4441785"/>
            <a:ext cx="17746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de-DE" sz="1100" dirty="0"/>
              <a:t>Tracking </a:t>
            </a:r>
            <a:r>
              <a:rPr lang="de-DE" sz="1100" dirty="0" err="1"/>
              <a:t>data</a:t>
            </a:r>
            <a:r>
              <a:rPr lang="de-DE" sz="1100" dirty="0"/>
              <a:t> – time </a:t>
            </a:r>
            <a:r>
              <a:rPr lang="de-DE" sz="1100" dirty="0" err="1"/>
              <a:t>inverval</a:t>
            </a:r>
            <a:r>
              <a:rPr lang="de-DE" sz="1100" dirty="0"/>
              <a:t> – </a:t>
            </a:r>
            <a:r>
              <a:rPr lang="de-DE" sz="1100" dirty="0" err="1"/>
              <a:t>Now</a:t>
            </a:r>
            <a:r>
              <a:rPr lang="de-DE" sz="1100" dirty="0"/>
              <a:t> </a:t>
            </a:r>
            <a:r>
              <a:rPr lang="de-DE" sz="1100" dirty="0" err="1"/>
              <a:t>or</a:t>
            </a:r>
            <a:r>
              <a:rPr lang="de-DE" sz="1100" dirty="0"/>
              <a:t> in </a:t>
            </a:r>
            <a:r>
              <a:rPr lang="de-DE" sz="1100" dirty="0" err="1"/>
              <a:t>the</a:t>
            </a:r>
            <a:r>
              <a:rPr lang="de-DE" sz="1100" dirty="0"/>
              <a:t> </a:t>
            </a:r>
            <a:r>
              <a:rPr lang="de-DE" sz="1100" dirty="0" err="1"/>
              <a:t>past</a:t>
            </a:r>
            <a:endParaRPr lang="de-DE" sz="1100" dirty="0"/>
          </a:p>
          <a:p>
            <a:r>
              <a:rPr lang="de-DE" sz="1100" dirty="0"/>
              <a:t> 		</a:t>
            </a:r>
          </a:p>
          <a:p>
            <a:r>
              <a:rPr lang="de-DE" sz="1100" dirty="0"/>
              <a:t>	</a:t>
            </a:r>
            <a:endParaRPr lang="en-US" sz="11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0F16AE-8C53-4BB9-BA70-0585F68AFCBA}"/>
              </a:ext>
            </a:extLst>
          </p:cNvPr>
          <p:cNvSpPr txBox="1"/>
          <p:nvPr/>
        </p:nvSpPr>
        <p:spPr>
          <a:xfrm>
            <a:off x="5435460" y="3453067"/>
            <a:ext cx="17746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Reporting (</a:t>
            </a:r>
            <a:r>
              <a:rPr lang="de-DE" sz="1100" dirty="0" err="1"/>
              <a:t>any</a:t>
            </a:r>
            <a:r>
              <a:rPr lang="de-DE" sz="1100" dirty="0"/>
              <a:t> </a:t>
            </a:r>
            <a:r>
              <a:rPr lang="de-DE" sz="1100" dirty="0" err="1"/>
              <a:t>format</a:t>
            </a:r>
            <a:r>
              <a:rPr lang="de-DE" sz="1100" dirty="0"/>
              <a:t>)	</a:t>
            </a:r>
            <a:endParaRPr lang="en-US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4E1121-AF7A-4C10-BD43-4AD570E97DBF}"/>
              </a:ext>
            </a:extLst>
          </p:cNvPr>
          <p:cNvSpPr txBox="1"/>
          <p:nvPr/>
        </p:nvSpPr>
        <p:spPr>
          <a:xfrm>
            <a:off x="3767447" y="4473246"/>
            <a:ext cx="17746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/>
              <a:t>How</a:t>
            </a:r>
            <a:r>
              <a:rPr lang="de-DE" sz="1100" dirty="0"/>
              <a:t> </a:t>
            </a:r>
            <a:r>
              <a:rPr lang="de-DE" sz="1100" dirty="0" err="1"/>
              <a:t>far</a:t>
            </a:r>
            <a:r>
              <a:rPr lang="de-DE" sz="1100" dirty="0"/>
              <a:t> back? </a:t>
            </a:r>
            <a:r>
              <a:rPr lang="de-DE" sz="1100" dirty="0" err="1"/>
              <a:t>Configurable</a:t>
            </a:r>
            <a:r>
              <a:rPr lang="de-DE" sz="1100" dirty="0"/>
              <a:t>?	</a:t>
            </a:r>
            <a:endParaRPr lang="en-US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08BDFD-31ED-4E6F-B08E-986BF876D5EE}"/>
              </a:ext>
            </a:extLst>
          </p:cNvPr>
          <p:cNvSpPr txBox="1"/>
          <p:nvPr/>
        </p:nvSpPr>
        <p:spPr>
          <a:xfrm>
            <a:off x="2150306" y="1916138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1.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B0C181-20D3-442C-9E3C-E52097DE3377}"/>
              </a:ext>
            </a:extLst>
          </p:cNvPr>
          <p:cNvSpPr txBox="1"/>
          <p:nvPr/>
        </p:nvSpPr>
        <p:spPr>
          <a:xfrm>
            <a:off x="4772844" y="1909596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1.</a:t>
            </a:r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27ACE0-04F8-4708-BF52-2C41B2554FF5}"/>
              </a:ext>
            </a:extLst>
          </p:cNvPr>
          <p:cNvSpPr txBox="1"/>
          <p:nvPr/>
        </p:nvSpPr>
        <p:spPr>
          <a:xfrm>
            <a:off x="6700495" y="1916138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1.</a:t>
            </a:r>
            <a:endParaRPr lang="en-US" sz="1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1BBA1C-1425-47F5-A8A5-832CC9E78C1F}"/>
              </a:ext>
            </a:extLst>
          </p:cNvPr>
          <p:cNvSpPr/>
          <p:nvPr/>
        </p:nvSpPr>
        <p:spPr>
          <a:xfrm>
            <a:off x="1191237" y="2314422"/>
            <a:ext cx="1308682" cy="1538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67186C-A44B-401B-A782-9DD87C0748BC}"/>
              </a:ext>
            </a:extLst>
          </p:cNvPr>
          <p:cNvSpPr/>
          <p:nvPr/>
        </p:nvSpPr>
        <p:spPr>
          <a:xfrm>
            <a:off x="3037652" y="2314422"/>
            <a:ext cx="713622" cy="1538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C70E12-B583-4BF7-A8D2-9B2E9CD68A3A}"/>
              </a:ext>
            </a:extLst>
          </p:cNvPr>
          <p:cNvSpPr/>
          <p:nvPr/>
        </p:nvSpPr>
        <p:spPr>
          <a:xfrm>
            <a:off x="4059222" y="2314706"/>
            <a:ext cx="437277" cy="153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1BA9359-686D-4C63-9B4D-0E7AC3880B3E}"/>
              </a:ext>
            </a:extLst>
          </p:cNvPr>
          <p:cNvSpPr/>
          <p:nvPr/>
        </p:nvSpPr>
        <p:spPr>
          <a:xfrm>
            <a:off x="5200648" y="2314423"/>
            <a:ext cx="1455595" cy="183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E4D7CB-3E4F-44E4-8394-94FB7940E836}"/>
              </a:ext>
            </a:extLst>
          </p:cNvPr>
          <p:cNvSpPr txBox="1"/>
          <p:nvPr/>
        </p:nvSpPr>
        <p:spPr>
          <a:xfrm>
            <a:off x="2469941" y="2247116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2.</a:t>
            </a:r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DDA99BA-A5A1-4355-ACC8-D436C96B9B1E}"/>
              </a:ext>
            </a:extLst>
          </p:cNvPr>
          <p:cNvSpPr txBox="1"/>
          <p:nvPr/>
        </p:nvSpPr>
        <p:spPr>
          <a:xfrm>
            <a:off x="3748645" y="2256895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2.</a:t>
            </a:r>
            <a:endParaRPr lang="en-US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E88AE87-F4A1-4CAD-A3D4-02311EE87DEF}"/>
              </a:ext>
            </a:extLst>
          </p:cNvPr>
          <p:cNvSpPr txBox="1"/>
          <p:nvPr/>
        </p:nvSpPr>
        <p:spPr>
          <a:xfrm>
            <a:off x="4452794" y="2243764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2.</a:t>
            </a:r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D617D4F-231F-41D8-A69C-FCD6C7F64F86}"/>
              </a:ext>
            </a:extLst>
          </p:cNvPr>
          <p:cNvSpPr txBox="1"/>
          <p:nvPr/>
        </p:nvSpPr>
        <p:spPr>
          <a:xfrm>
            <a:off x="6610524" y="2261788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2.</a:t>
            </a:r>
            <a:endParaRPr lang="en-US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B3143D-5478-45EF-9B77-DD632F886379}"/>
              </a:ext>
            </a:extLst>
          </p:cNvPr>
          <p:cNvSpPr txBox="1"/>
          <p:nvPr/>
        </p:nvSpPr>
        <p:spPr>
          <a:xfrm>
            <a:off x="7235374" y="1919808"/>
            <a:ext cx="2092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1. Reports</a:t>
            </a:r>
            <a:endParaRPr lang="en-US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99927B-45A6-43B3-AE2C-5E1E916FE094}"/>
              </a:ext>
            </a:extLst>
          </p:cNvPr>
          <p:cNvSpPr txBox="1"/>
          <p:nvPr/>
        </p:nvSpPr>
        <p:spPr>
          <a:xfrm>
            <a:off x="7237262" y="2257249"/>
            <a:ext cx="2092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2. Reports</a:t>
            </a:r>
            <a:endParaRPr lang="en-US" sz="14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7DCF53-35F1-477F-9A39-27D79B3ADE6A}"/>
              </a:ext>
            </a:extLst>
          </p:cNvPr>
          <p:cNvSpPr/>
          <p:nvPr/>
        </p:nvSpPr>
        <p:spPr>
          <a:xfrm>
            <a:off x="1191236" y="2663379"/>
            <a:ext cx="5465007" cy="177666"/>
          </a:xfrm>
          <a:prstGeom prst="rect">
            <a:avLst/>
          </a:prstGeom>
          <a:pattFill prst="narVert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0554A5-2B8B-4445-8D0B-8AD10C7D6083}"/>
              </a:ext>
            </a:extLst>
          </p:cNvPr>
          <p:cNvSpPr txBox="1"/>
          <p:nvPr/>
        </p:nvSpPr>
        <p:spPr>
          <a:xfrm>
            <a:off x="7237261" y="2578555"/>
            <a:ext cx="4255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3. Dashboard (Situational Awareness), e.g. </a:t>
            </a:r>
            <a:r>
              <a:rPr lang="de-DE" sz="1400" dirty="0" err="1"/>
              <a:t>Notifications</a:t>
            </a:r>
            <a:endParaRPr lang="en-US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D05808-7A3E-4790-B77F-978F5305777A}"/>
              </a:ext>
            </a:extLst>
          </p:cNvPr>
          <p:cNvSpPr txBox="1"/>
          <p:nvPr/>
        </p:nvSpPr>
        <p:spPr>
          <a:xfrm>
            <a:off x="6614445" y="2598228"/>
            <a:ext cx="1774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3.</a:t>
            </a:r>
            <a:endParaRPr lang="en-US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4664B9-4E53-402C-9D18-E9AD18B70D05}"/>
              </a:ext>
            </a:extLst>
          </p:cNvPr>
          <p:cNvSpPr txBox="1"/>
          <p:nvPr/>
        </p:nvSpPr>
        <p:spPr>
          <a:xfrm>
            <a:off x="1154109" y="5435913"/>
            <a:ext cx="19923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AutoNum type="arabicPeriod" startAt="2"/>
              <a:defRPr sz="1100"/>
            </a:lvl1pPr>
          </a:lstStyle>
          <a:p>
            <a:pPr marL="0" indent="0">
              <a:buNone/>
            </a:pPr>
            <a:r>
              <a:rPr lang="de-DE" dirty="0"/>
              <a:t>3.       </a:t>
            </a:r>
            <a:r>
              <a:rPr lang="de-DE" dirty="0" err="1"/>
              <a:t>Continious</a:t>
            </a:r>
            <a:r>
              <a:rPr lang="de-DE" dirty="0"/>
              <a:t> </a:t>
            </a:r>
            <a:r>
              <a:rPr lang="de-DE" dirty="0" err="1"/>
              <a:t>tracking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		</a:t>
            </a:r>
          </a:p>
          <a:p>
            <a:pPr marL="0" indent="0">
              <a:buNone/>
            </a:pPr>
            <a:r>
              <a:rPr lang="de-DE" dirty="0"/>
              <a:t>	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33DF9C0-B8B3-4872-8A35-575AC912C819}"/>
              </a:ext>
            </a:extLst>
          </p:cNvPr>
          <p:cNvSpPr txBox="1"/>
          <p:nvPr/>
        </p:nvSpPr>
        <p:spPr>
          <a:xfrm>
            <a:off x="3764818" y="5435913"/>
            <a:ext cx="17746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….	</a:t>
            </a:r>
            <a:endParaRPr lang="en-US" sz="11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36CCE95-24D9-46AE-BDC1-42F8F6B258BC}"/>
              </a:ext>
            </a:extLst>
          </p:cNvPr>
          <p:cNvSpPr txBox="1"/>
          <p:nvPr/>
        </p:nvSpPr>
        <p:spPr>
          <a:xfrm>
            <a:off x="5435460" y="4473246"/>
            <a:ext cx="17746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Reporting (</a:t>
            </a:r>
            <a:r>
              <a:rPr lang="de-DE" sz="1100" dirty="0" err="1"/>
              <a:t>any</a:t>
            </a:r>
            <a:r>
              <a:rPr lang="de-DE" sz="1100" dirty="0"/>
              <a:t> </a:t>
            </a:r>
            <a:r>
              <a:rPr lang="de-DE" sz="1100" dirty="0" err="1"/>
              <a:t>format</a:t>
            </a:r>
            <a:r>
              <a:rPr lang="de-DE" sz="1100" dirty="0"/>
              <a:t>)	</a:t>
            </a:r>
            <a:endParaRPr lang="en-US" sz="11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C902AF2-25BF-467C-8B42-1BBA0DCDE912}"/>
              </a:ext>
            </a:extLst>
          </p:cNvPr>
          <p:cNvSpPr txBox="1"/>
          <p:nvPr/>
        </p:nvSpPr>
        <p:spPr>
          <a:xfrm>
            <a:off x="5401881" y="5447258"/>
            <a:ext cx="17746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„Live“ </a:t>
            </a:r>
            <a:r>
              <a:rPr lang="de-DE" sz="1100" dirty="0" err="1"/>
              <a:t>view</a:t>
            </a:r>
            <a:r>
              <a:rPr lang="de-DE" sz="1100" dirty="0"/>
              <a:t> of </a:t>
            </a:r>
            <a:r>
              <a:rPr lang="de-DE" sz="1100" dirty="0" err="1"/>
              <a:t>data</a:t>
            </a:r>
            <a:r>
              <a:rPr lang="de-DE" sz="1100" dirty="0"/>
              <a:t> (Dashboard)	</a:t>
            </a:r>
            <a:endParaRPr lang="en-US" sz="1100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BB77236F-7A91-4D33-A954-CA8F4B718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6337" y="3590557"/>
            <a:ext cx="4062799" cy="2106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584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Machinger, Gerhard</dc:creator>
  <cp:lastModifiedBy>RAICHUR, VINAY</cp:lastModifiedBy>
  <cp:revision>4</cp:revision>
  <dcterms:created xsi:type="dcterms:W3CDTF">2021-01-13T07:41:10Z</dcterms:created>
  <dcterms:modified xsi:type="dcterms:W3CDTF">2021-01-13T12:02:20Z</dcterms:modified>
</cp:coreProperties>
</file>