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32" d="100"/>
          <a:sy n="132" d="100"/>
        </p:scale>
        <p:origin x="-1640" y="-112"/>
      </p:cViewPr>
      <p:guideLst>
        <p:guide orient="horz" pos="2160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6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7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8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8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9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9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3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69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9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0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EAE1F-BD16-914D-909D-0162DCFD53D3}" type="datetimeFigureOut">
              <a:rPr lang="en-US" smtClean="0"/>
              <a:t>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816E8-0687-B547-B28C-C85739AD2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1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116085" y="1764030"/>
            <a:ext cx="6898591" cy="48558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Open MPI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4929" y="1889114"/>
            <a:ext cx="1953157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MPI_File</a:t>
            </a:r>
            <a:r>
              <a:rPr lang="en-US" dirty="0" smtClean="0"/>
              <a:t>_* API functions, constants, handles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70032" y="4910378"/>
            <a:ext cx="3165462" cy="1356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ROMIO plugin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70032" y="1889114"/>
            <a:ext cx="4531711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the other MPI_* API functions, constants, handles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normally looks (v1.6)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6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6085" y="1764030"/>
            <a:ext cx="6898591" cy="48558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Open MPI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4929" y="1889114"/>
            <a:ext cx="1953157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MPI_File</a:t>
            </a:r>
            <a:r>
              <a:rPr lang="en-US" dirty="0" smtClean="0"/>
              <a:t>_* API functions, constants, handles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70032" y="4910378"/>
            <a:ext cx="3165462" cy="1356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ROMIO plugin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04898" y="4910378"/>
            <a:ext cx="3165462" cy="1356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OMPIO plugin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70032" y="1889114"/>
            <a:ext cx="4531711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the other MPI_* API functions, constants, handles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normally looks (v1.7)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97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116085" y="1764030"/>
            <a:ext cx="6898591" cy="48558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Open MPI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4929" y="1889114"/>
            <a:ext cx="1953157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MPI_File</a:t>
            </a:r>
            <a:r>
              <a:rPr lang="en-US" dirty="0" smtClean="0"/>
              <a:t>_* API functions, constants, handles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70032" y="4910378"/>
            <a:ext cx="3165462" cy="1356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ROMIO plugin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70032" y="1889114"/>
            <a:ext cx="4531711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the other MPI_* API functions, constants, handles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--disable-</a:t>
            </a:r>
            <a:r>
              <a:rPr lang="en-US" dirty="0" err="1" smtClean="0"/>
              <a:t>mpi</a:t>
            </a:r>
            <a:r>
              <a:rPr lang="en-US" dirty="0" smtClean="0"/>
              <a:t>-</a:t>
            </a:r>
            <a:r>
              <a:rPr lang="en-US" dirty="0" err="1" smtClean="0"/>
              <a:t>io</a:t>
            </a:r>
            <a:r>
              <a:rPr lang="en-US" dirty="0" smtClean="0"/>
              <a:t> (v1.6)</a:t>
            </a:r>
            <a:endParaRPr lang="en-US" dirty="0"/>
          </a:p>
        </p:txBody>
      </p:sp>
      <p:sp>
        <p:nvSpPr>
          <p:cNvPr id="2" name="Multiply 1"/>
          <p:cNvSpPr/>
          <p:nvPr/>
        </p:nvSpPr>
        <p:spPr>
          <a:xfrm>
            <a:off x="6100005" y="1889114"/>
            <a:ext cx="1914671" cy="1456513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1884260" y="4910378"/>
            <a:ext cx="1914671" cy="1456513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22772" y="4884728"/>
            <a:ext cx="28778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Compile/link time error</a:t>
            </a:r>
          </a:p>
          <a:p>
            <a:r>
              <a:rPr lang="en-US" dirty="0" smtClean="0"/>
              <a:t>if you call </a:t>
            </a:r>
            <a:r>
              <a:rPr lang="en-US" dirty="0" err="1" smtClean="0"/>
              <a:t>MPI_File_open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because that symbol doesn’t</a:t>
            </a:r>
          </a:p>
          <a:p>
            <a:r>
              <a:rPr lang="en-US" dirty="0" smtClean="0"/>
              <a:t>exist in </a:t>
            </a:r>
            <a:r>
              <a:rPr lang="en-US" dirty="0" err="1" smtClean="0"/>
              <a:t>mpi.h</a:t>
            </a:r>
            <a:r>
              <a:rPr lang="en-US" dirty="0" smtClean="0"/>
              <a:t> or </a:t>
            </a:r>
            <a:r>
              <a:rPr lang="en-US" dirty="0" err="1" smtClean="0"/>
              <a:t>libmpi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8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116085" y="1764030"/>
            <a:ext cx="6898591" cy="48558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Open MPI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4929" y="1889114"/>
            <a:ext cx="1953157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MPI_File</a:t>
            </a:r>
            <a:r>
              <a:rPr lang="en-US" dirty="0" smtClean="0"/>
              <a:t>_* API functions, constants, handles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70032" y="4910378"/>
            <a:ext cx="3165462" cy="1356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ROMIO plugin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70032" y="1889114"/>
            <a:ext cx="4531711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the other MPI_* API functions, constants, handles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--disable-</a:t>
            </a:r>
            <a:r>
              <a:rPr lang="en-US" dirty="0" err="1" smtClean="0"/>
              <a:t>mpi</a:t>
            </a:r>
            <a:r>
              <a:rPr lang="en-US" dirty="0" smtClean="0"/>
              <a:t>-</a:t>
            </a:r>
            <a:r>
              <a:rPr lang="en-US" dirty="0" err="1" smtClean="0"/>
              <a:t>io</a:t>
            </a:r>
            <a:r>
              <a:rPr lang="en-US" dirty="0" smtClean="0"/>
              <a:t> (v1.7)</a:t>
            </a:r>
            <a:endParaRPr lang="en-US" dirty="0"/>
          </a:p>
        </p:txBody>
      </p:sp>
      <p:sp>
        <p:nvSpPr>
          <p:cNvPr id="2" name="Multiply 1"/>
          <p:cNvSpPr/>
          <p:nvPr/>
        </p:nvSpPr>
        <p:spPr>
          <a:xfrm>
            <a:off x="6100005" y="1889114"/>
            <a:ext cx="1914671" cy="1456513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1884260" y="4910378"/>
            <a:ext cx="1914671" cy="1456513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04898" y="4910378"/>
            <a:ext cx="3165462" cy="1356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OMPIO plugin</a:t>
            </a:r>
            <a:endParaRPr lang="en-US" dirty="0"/>
          </a:p>
        </p:txBody>
      </p:sp>
      <p:sp>
        <p:nvSpPr>
          <p:cNvPr id="12" name="Multiply 11"/>
          <p:cNvSpPr/>
          <p:nvPr/>
        </p:nvSpPr>
        <p:spPr>
          <a:xfrm>
            <a:off x="5433037" y="4910378"/>
            <a:ext cx="1914671" cy="1456513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8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116085" y="1764030"/>
            <a:ext cx="6898591" cy="48558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Open MPI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4929" y="1889114"/>
            <a:ext cx="1953157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MPI_File</a:t>
            </a:r>
            <a:r>
              <a:rPr lang="en-US" dirty="0" smtClean="0"/>
              <a:t>_* API functions, constants, handles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70032" y="4910378"/>
            <a:ext cx="3165462" cy="1356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ROMIO plugin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70032" y="1889114"/>
            <a:ext cx="4531711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the other MPI_* API functions, constants, handles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--disable-</a:t>
            </a:r>
            <a:r>
              <a:rPr lang="en-US" dirty="0" err="1" smtClean="0"/>
              <a:t>io</a:t>
            </a:r>
            <a:r>
              <a:rPr lang="en-US" dirty="0" smtClean="0"/>
              <a:t>-</a:t>
            </a:r>
            <a:r>
              <a:rPr lang="en-US" dirty="0" err="1" smtClean="0"/>
              <a:t>romio</a:t>
            </a:r>
            <a:r>
              <a:rPr lang="en-US" dirty="0" smtClean="0"/>
              <a:t> (v1.6)</a:t>
            </a:r>
            <a:endParaRPr lang="en-US" dirty="0"/>
          </a:p>
        </p:txBody>
      </p:sp>
      <p:sp>
        <p:nvSpPr>
          <p:cNvPr id="9" name="Multiply 8"/>
          <p:cNvSpPr/>
          <p:nvPr/>
        </p:nvSpPr>
        <p:spPr>
          <a:xfrm>
            <a:off x="1884260" y="4910378"/>
            <a:ext cx="1914671" cy="1456513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75619" y="4932838"/>
            <a:ext cx="25683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Run-time error if you call</a:t>
            </a:r>
          </a:p>
          <a:p>
            <a:r>
              <a:rPr lang="en-US" dirty="0" err="1" smtClean="0"/>
              <a:t>MPI_File_open</a:t>
            </a:r>
            <a:r>
              <a:rPr lang="en-US" dirty="0" smtClean="0"/>
              <a:t>() because</a:t>
            </a:r>
          </a:p>
          <a:p>
            <a:r>
              <a:rPr lang="en-US" dirty="0" smtClean="0"/>
              <a:t>OMPI has no plugin to do</a:t>
            </a:r>
          </a:p>
          <a:p>
            <a:r>
              <a:rPr lang="en-US" dirty="0" smtClean="0"/>
              <a:t>the MPI I/O functionality.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54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116085" y="1764030"/>
            <a:ext cx="6898591" cy="48558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Open MPI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4929" y="1889114"/>
            <a:ext cx="1953157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MPI_File</a:t>
            </a:r>
            <a:r>
              <a:rPr lang="en-US" dirty="0" smtClean="0"/>
              <a:t>_* API functions, constants, handles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70032" y="4910378"/>
            <a:ext cx="3165462" cy="1356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ROMIO plugin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70032" y="1889114"/>
            <a:ext cx="4531711" cy="13951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the other MPI_* API functions, constants, handles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--disable-</a:t>
            </a:r>
            <a:r>
              <a:rPr lang="en-US" dirty="0" err="1" smtClean="0"/>
              <a:t>io</a:t>
            </a:r>
            <a:r>
              <a:rPr lang="en-US" dirty="0" smtClean="0"/>
              <a:t>-</a:t>
            </a:r>
            <a:r>
              <a:rPr lang="en-US" dirty="0" err="1" smtClean="0"/>
              <a:t>romio</a:t>
            </a:r>
            <a:r>
              <a:rPr lang="en-US" dirty="0" smtClean="0"/>
              <a:t> (v1.7)</a:t>
            </a:r>
            <a:endParaRPr lang="en-US" dirty="0"/>
          </a:p>
        </p:txBody>
      </p:sp>
      <p:sp>
        <p:nvSpPr>
          <p:cNvPr id="9" name="Multiply 8"/>
          <p:cNvSpPr/>
          <p:nvPr/>
        </p:nvSpPr>
        <p:spPr>
          <a:xfrm>
            <a:off x="1884260" y="4910378"/>
            <a:ext cx="1914671" cy="1456513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04898" y="4910378"/>
            <a:ext cx="3165462" cy="13566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OMPIO plugin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20667" y="3534841"/>
            <a:ext cx="2607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run-time error if you call </a:t>
            </a:r>
            <a:r>
              <a:rPr lang="en-US" dirty="0" err="1" smtClean="0"/>
              <a:t>MPI_File_open</a:t>
            </a:r>
            <a:r>
              <a:rPr lang="en-US" dirty="0" smtClean="0"/>
              <a:t>() because OMPI will use the OMPIO plugin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0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261</Words>
  <Application>Microsoft Macintosh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How it normally looks (v1.6)</vt:lpstr>
      <vt:lpstr>How it normally looks (v1.7)</vt:lpstr>
      <vt:lpstr>--disable-mpi-io (v1.6)</vt:lpstr>
      <vt:lpstr>--disable-mpi-io (v1.7)</vt:lpstr>
      <vt:lpstr>--disable-io-romio (v1.6)</vt:lpstr>
      <vt:lpstr>--disable-io-romio (v1.7)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it normally looks (v1.6)</dc:title>
  <dc:creator>Jeff Squyres</dc:creator>
  <cp:lastModifiedBy>Jeff Squyres</cp:lastModifiedBy>
  <cp:revision>2</cp:revision>
  <dcterms:created xsi:type="dcterms:W3CDTF">2014-02-14T12:56:04Z</dcterms:created>
  <dcterms:modified xsi:type="dcterms:W3CDTF">2014-02-14T13:06:25Z</dcterms:modified>
</cp:coreProperties>
</file>